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49"/>
  </p:notesMasterIdLst>
  <p:handoutMasterIdLst>
    <p:handoutMasterId r:id="rId50"/>
  </p:handoutMasterIdLst>
  <p:sldIdLst>
    <p:sldId id="256" r:id="rId5"/>
    <p:sldId id="282" r:id="rId6"/>
    <p:sldId id="270" r:id="rId7"/>
    <p:sldId id="274" r:id="rId8"/>
    <p:sldId id="277" r:id="rId9"/>
    <p:sldId id="276" r:id="rId10"/>
    <p:sldId id="278" r:id="rId11"/>
    <p:sldId id="280" r:id="rId12"/>
    <p:sldId id="279" r:id="rId13"/>
    <p:sldId id="271" r:id="rId14"/>
    <p:sldId id="283" r:id="rId15"/>
    <p:sldId id="285" r:id="rId16"/>
    <p:sldId id="259" r:id="rId17"/>
    <p:sldId id="288" r:id="rId18"/>
    <p:sldId id="289" r:id="rId19"/>
    <p:sldId id="290" r:id="rId20"/>
    <p:sldId id="284" r:id="rId21"/>
    <p:sldId id="291" r:id="rId22"/>
    <p:sldId id="292" r:id="rId23"/>
    <p:sldId id="293" r:id="rId24"/>
    <p:sldId id="286" r:id="rId25"/>
    <p:sldId id="294" r:id="rId26"/>
    <p:sldId id="287" r:id="rId27"/>
    <p:sldId id="295" r:id="rId28"/>
    <p:sldId id="296" r:id="rId29"/>
    <p:sldId id="297" r:id="rId30"/>
    <p:sldId id="298" r:id="rId31"/>
    <p:sldId id="299" r:id="rId32"/>
    <p:sldId id="300" r:id="rId33"/>
    <p:sldId id="301" r:id="rId34"/>
    <p:sldId id="302" r:id="rId35"/>
    <p:sldId id="303" r:id="rId36"/>
    <p:sldId id="304" r:id="rId37"/>
    <p:sldId id="305" r:id="rId38"/>
    <p:sldId id="306" r:id="rId39"/>
    <p:sldId id="307" r:id="rId40"/>
    <p:sldId id="309" r:id="rId41"/>
    <p:sldId id="308" r:id="rId42"/>
    <p:sldId id="310" r:id="rId43"/>
    <p:sldId id="311" r:id="rId44"/>
    <p:sldId id="312" r:id="rId45"/>
    <p:sldId id="314" r:id="rId46"/>
    <p:sldId id="315" r:id="rId47"/>
    <p:sldId id="313"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3E3E"/>
    <a:srgbClr val="6D0000"/>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C7853C-536D-4A76-A0AE-DD22124D55A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4328" autoAdjust="0"/>
  </p:normalViewPr>
  <p:slideViewPr>
    <p:cSldViewPr snapToGrid="0">
      <p:cViewPr varScale="1">
        <p:scale>
          <a:sx n="81" d="100"/>
          <a:sy n="81" d="100"/>
        </p:scale>
        <p:origin x="336" y="90"/>
      </p:cViewPr>
      <p:guideLst/>
    </p:cSldViewPr>
  </p:slideViewPr>
  <p:notesTextViewPr>
    <p:cViewPr>
      <p:scale>
        <a:sx n="1" d="1"/>
        <a:sy n="1" d="1"/>
      </p:scale>
      <p:origin x="0" y="0"/>
    </p:cViewPr>
  </p:notesTextViewPr>
  <p:notesViewPr>
    <p:cSldViewPr snapToGrid="0">
      <p:cViewPr varScale="1">
        <p:scale>
          <a:sx n="60" d="100"/>
          <a:sy n="60" d="100"/>
        </p:scale>
        <p:origin x="2424"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17F8B0-C4A4-4602-966A-2F412E20D26E}" type="doc">
      <dgm:prSet loTypeId="urn:microsoft.com/office/officeart/2005/8/layout/default" loCatId="list" qsTypeId="urn:microsoft.com/office/officeart/2005/8/quickstyle/simple4" qsCatId="simple" csTypeId="urn:microsoft.com/office/officeart/2005/8/colors/accent1_1" csCatId="accent1" phldr="1"/>
      <dgm:spPr/>
      <dgm:t>
        <a:bodyPr/>
        <a:lstStyle/>
        <a:p>
          <a:endParaRPr lang="en-IN"/>
        </a:p>
      </dgm:t>
    </dgm:pt>
    <dgm:pt modelId="{13B638D6-8014-4D52-A85D-ADC4ED86ABE1}">
      <dgm:prSet phldrT="[Text]"/>
      <dgm:spPr/>
      <dgm:t>
        <a:bodyPr/>
        <a:lstStyle/>
        <a:p>
          <a:r>
            <a:rPr lang="en-US" b="1" i="1"/>
            <a:t>Subordinate Clauses or Dependent Clauses</a:t>
          </a:r>
          <a:br>
            <a:rPr lang="en-US" b="1" i="1"/>
          </a:br>
          <a:r>
            <a:rPr lang="en-US" b="1" i="1"/>
            <a:t>Subordinate clauses, unlike main clauses, require some assistance to sound right, and they are also known as dependent clauses. </a:t>
          </a:r>
          <a:br>
            <a:rPr lang="en-US" b="1" i="1"/>
          </a:br>
          <a:endParaRPr lang="en-IN" dirty="0"/>
        </a:p>
      </dgm:t>
    </dgm:pt>
    <dgm:pt modelId="{7557F369-58B7-4D0E-8FFF-021927EEAD94}" type="parTrans" cxnId="{C1361E4E-2C93-408E-8884-7DE3BF69A4E5}">
      <dgm:prSet/>
      <dgm:spPr/>
      <dgm:t>
        <a:bodyPr/>
        <a:lstStyle/>
        <a:p>
          <a:endParaRPr lang="en-IN">
            <a:solidFill>
              <a:schemeClr val="bg1"/>
            </a:solidFill>
          </a:endParaRPr>
        </a:p>
      </dgm:t>
    </dgm:pt>
    <dgm:pt modelId="{DD50CDF1-0403-475C-B7A0-ACFE38BE85BC}" type="sibTrans" cxnId="{C1361E4E-2C93-408E-8884-7DE3BF69A4E5}">
      <dgm:prSet/>
      <dgm:spPr/>
      <dgm:t>
        <a:bodyPr/>
        <a:lstStyle/>
        <a:p>
          <a:endParaRPr lang="en-IN">
            <a:solidFill>
              <a:schemeClr val="bg1"/>
            </a:solidFill>
          </a:endParaRPr>
        </a:p>
      </dgm:t>
    </dgm:pt>
    <dgm:pt modelId="{DC229A5E-BC1D-41BF-A8B9-46A7DB53E2BC}">
      <dgm:prSet phldrT="[Text]"/>
      <dgm:spPr/>
      <dgm:t>
        <a:bodyPr/>
        <a:lstStyle/>
        <a:p>
          <a:r>
            <a:rPr lang="en-US" b="1" i="1" dirty="0"/>
            <a:t>A subordinate clause refers to the clause that, despite having the subject and the verb, cannot exist alone as a complete, meaningful sentence. It does not include a whole thought, as does a major or the main clause. Subordinating conjunction must connect it to the main phrase.</a:t>
          </a:r>
          <a:br>
            <a:rPr lang="en-US" i="1" dirty="0"/>
          </a:br>
          <a:endParaRPr lang="en-IN" dirty="0"/>
        </a:p>
      </dgm:t>
    </dgm:pt>
    <dgm:pt modelId="{0015A578-3E83-43E6-A94D-DABD69A7138A}" type="parTrans" cxnId="{5302D577-4F71-4CFE-9916-B744BDF2C4F5}">
      <dgm:prSet/>
      <dgm:spPr/>
      <dgm:t>
        <a:bodyPr/>
        <a:lstStyle/>
        <a:p>
          <a:endParaRPr lang="en-IN">
            <a:solidFill>
              <a:schemeClr val="bg1"/>
            </a:solidFill>
          </a:endParaRPr>
        </a:p>
      </dgm:t>
    </dgm:pt>
    <dgm:pt modelId="{EB020606-E8A5-4389-B2C5-90925EC855C3}" type="sibTrans" cxnId="{5302D577-4F71-4CFE-9916-B744BDF2C4F5}">
      <dgm:prSet/>
      <dgm:spPr/>
      <dgm:t>
        <a:bodyPr/>
        <a:lstStyle/>
        <a:p>
          <a:endParaRPr lang="en-IN">
            <a:solidFill>
              <a:schemeClr val="bg1"/>
            </a:solidFill>
          </a:endParaRPr>
        </a:p>
      </dgm:t>
    </dgm:pt>
    <dgm:pt modelId="{64EDADC1-6CF8-4212-92D6-A34F6EAF565E}" type="pres">
      <dgm:prSet presAssocID="{AB17F8B0-C4A4-4602-966A-2F412E20D26E}" presName="diagram" presStyleCnt="0">
        <dgm:presLayoutVars>
          <dgm:dir/>
          <dgm:resizeHandles val="exact"/>
        </dgm:presLayoutVars>
      </dgm:prSet>
      <dgm:spPr/>
    </dgm:pt>
    <dgm:pt modelId="{1C3FAB89-6258-499B-B013-81A4161BF95B}" type="pres">
      <dgm:prSet presAssocID="{13B638D6-8014-4D52-A85D-ADC4ED86ABE1}" presName="node" presStyleLbl="node1" presStyleIdx="0" presStyleCnt="2" custScaleX="195100" custScaleY="100704" custLinFactNeighborX="-2319" custLinFactNeighborY="-20481">
        <dgm:presLayoutVars>
          <dgm:bulletEnabled val="1"/>
        </dgm:presLayoutVars>
      </dgm:prSet>
      <dgm:spPr/>
    </dgm:pt>
    <dgm:pt modelId="{4773972F-23BA-404F-879F-DA7727341A90}" type="pres">
      <dgm:prSet presAssocID="{DD50CDF1-0403-475C-B7A0-ACFE38BE85BC}" presName="sibTrans" presStyleCnt="0"/>
      <dgm:spPr/>
    </dgm:pt>
    <dgm:pt modelId="{2A2582F4-B4B6-4FB4-8CDF-18C1927ECA2A}" type="pres">
      <dgm:prSet presAssocID="{DC229A5E-BC1D-41BF-A8B9-46A7DB53E2BC}" presName="node" presStyleLbl="node1" presStyleIdx="1" presStyleCnt="2" custScaleX="195420">
        <dgm:presLayoutVars>
          <dgm:bulletEnabled val="1"/>
        </dgm:presLayoutVars>
      </dgm:prSet>
      <dgm:spPr/>
    </dgm:pt>
  </dgm:ptLst>
  <dgm:cxnLst>
    <dgm:cxn modelId="{F1B6BD14-15B8-4B17-88A5-F0A7113A9615}" type="presOf" srcId="{13B638D6-8014-4D52-A85D-ADC4ED86ABE1}" destId="{1C3FAB89-6258-499B-B013-81A4161BF95B}" srcOrd="0" destOrd="0" presId="urn:microsoft.com/office/officeart/2005/8/layout/default"/>
    <dgm:cxn modelId="{B8504C24-627F-45F5-9E3B-D588A6FDB227}" type="presOf" srcId="{AB17F8B0-C4A4-4602-966A-2F412E20D26E}" destId="{64EDADC1-6CF8-4212-92D6-A34F6EAF565E}" srcOrd="0" destOrd="0" presId="urn:microsoft.com/office/officeart/2005/8/layout/default"/>
    <dgm:cxn modelId="{C1361E4E-2C93-408E-8884-7DE3BF69A4E5}" srcId="{AB17F8B0-C4A4-4602-966A-2F412E20D26E}" destId="{13B638D6-8014-4D52-A85D-ADC4ED86ABE1}" srcOrd="0" destOrd="0" parTransId="{7557F369-58B7-4D0E-8FFF-021927EEAD94}" sibTransId="{DD50CDF1-0403-475C-B7A0-ACFE38BE85BC}"/>
    <dgm:cxn modelId="{5302D577-4F71-4CFE-9916-B744BDF2C4F5}" srcId="{AB17F8B0-C4A4-4602-966A-2F412E20D26E}" destId="{DC229A5E-BC1D-41BF-A8B9-46A7DB53E2BC}" srcOrd="1" destOrd="0" parTransId="{0015A578-3E83-43E6-A94D-DABD69A7138A}" sibTransId="{EB020606-E8A5-4389-B2C5-90925EC855C3}"/>
    <dgm:cxn modelId="{D72FF1DC-8575-4CD9-B7C4-05562062091E}" type="presOf" srcId="{DC229A5E-BC1D-41BF-A8B9-46A7DB53E2BC}" destId="{2A2582F4-B4B6-4FB4-8CDF-18C1927ECA2A}" srcOrd="0" destOrd="0" presId="urn:microsoft.com/office/officeart/2005/8/layout/default"/>
    <dgm:cxn modelId="{9189E518-B2B5-42E0-B6F9-B8EE3216B2C4}" type="presParOf" srcId="{64EDADC1-6CF8-4212-92D6-A34F6EAF565E}" destId="{1C3FAB89-6258-499B-B013-81A4161BF95B}" srcOrd="0" destOrd="0" presId="urn:microsoft.com/office/officeart/2005/8/layout/default"/>
    <dgm:cxn modelId="{8A8C89D1-24CA-4BED-A1AE-DC49E5899EB6}" type="presParOf" srcId="{64EDADC1-6CF8-4212-92D6-A34F6EAF565E}" destId="{4773972F-23BA-404F-879F-DA7727341A90}" srcOrd="1" destOrd="0" presId="urn:microsoft.com/office/officeart/2005/8/layout/default"/>
    <dgm:cxn modelId="{386E35BC-F433-418B-B469-75F36BF5BCDE}" type="presParOf" srcId="{64EDADC1-6CF8-4212-92D6-A34F6EAF565E}" destId="{2A2582F4-B4B6-4FB4-8CDF-18C1927ECA2A}"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C880F9-42E1-4FAD-9883-DCF1E14708A4}" type="doc">
      <dgm:prSet loTypeId="urn:microsoft.com/office/officeart/2008/layout/VerticalCurvedList" loCatId="list" qsTypeId="urn:microsoft.com/office/officeart/2005/8/quickstyle/simple1" qsCatId="simple" csTypeId="urn:microsoft.com/office/officeart/2005/8/colors/accent1_3" csCatId="accent1" phldr="1"/>
      <dgm:spPr/>
      <dgm:t>
        <a:bodyPr/>
        <a:lstStyle/>
        <a:p>
          <a:endParaRPr lang="en-IN"/>
        </a:p>
      </dgm:t>
    </dgm:pt>
    <dgm:pt modelId="{BB946FF9-4F3B-405B-AFDA-F5F91316A513}">
      <dgm:prSet phldrT="[Text]"/>
      <dgm:spPr/>
      <dgm:t>
        <a:bodyPr/>
        <a:lstStyle/>
        <a:p>
          <a:r>
            <a:rPr lang="en-US" b="1" i="1" dirty="0">
              <a:effectLst/>
              <a:latin typeface="inter-regular"/>
            </a:rPr>
            <a:t>Subordinate clause instances include :</a:t>
          </a:r>
          <a:endParaRPr lang="en-IN" b="1" i="1" dirty="0"/>
        </a:p>
      </dgm:t>
    </dgm:pt>
    <dgm:pt modelId="{0392C6EB-C665-49F4-B0AB-076A5FEB6A73}" type="parTrans" cxnId="{7C8B1B57-A4DB-426E-8B8E-1C05CEE2960C}">
      <dgm:prSet/>
      <dgm:spPr/>
      <dgm:t>
        <a:bodyPr/>
        <a:lstStyle/>
        <a:p>
          <a:endParaRPr lang="en-IN"/>
        </a:p>
      </dgm:t>
    </dgm:pt>
    <dgm:pt modelId="{984F23C7-DBD4-4913-9392-64D13AB1477A}" type="sibTrans" cxnId="{7C8B1B57-A4DB-426E-8B8E-1C05CEE2960C}">
      <dgm:prSet/>
      <dgm:spPr/>
      <dgm:t>
        <a:bodyPr/>
        <a:lstStyle/>
        <a:p>
          <a:endParaRPr lang="en-IN"/>
        </a:p>
      </dgm:t>
    </dgm:pt>
    <dgm:pt modelId="{B038F0DA-6E5F-4E3B-935F-4CB8E990DC4B}">
      <dgm:prSet/>
      <dgm:spPr/>
      <dgm:t>
        <a:bodyPr/>
        <a:lstStyle/>
        <a:p>
          <a:r>
            <a:rPr lang="en-US" b="0" i="1">
              <a:effectLst/>
              <a:latin typeface="inter-regular"/>
            </a:rPr>
            <a:t>Sitting gladly</a:t>
          </a:r>
          <a:r>
            <a:rPr lang="en-US" b="0" i="0">
              <a:effectLst/>
              <a:latin typeface="inter-regular"/>
            </a:rPr>
            <a:t>, the dog gave birth to puppies.</a:t>
          </a:r>
          <a:endParaRPr lang="en-US" b="0" i="0" dirty="0">
            <a:effectLst/>
            <a:latin typeface="inter-regular"/>
          </a:endParaRPr>
        </a:p>
      </dgm:t>
    </dgm:pt>
    <dgm:pt modelId="{F55C6EC2-0B93-483C-AA39-0105BE1A1430}" type="parTrans" cxnId="{ABA768C9-A0D7-4694-9412-0F7878631D0A}">
      <dgm:prSet/>
      <dgm:spPr/>
      <dgm:t>
        <a:bodyPr/>
        <a:lstStyle/>
        <a:p>
          <a:endParaRPr lang="en-IN"/>
        </a:p>
      </dgm:t>
    </dgm:pt>
    <dgm:pt modelId="{51E01E44-402E-4E0A-9510-7755640B94E9}" type="sibTrans" cxnId="{ABA768C9-A0D7-4694-9412-0F7878631D0A}">
      <dgm:prSet/>
      <dgm:spPr/>
      <dgm:t>
        <a:bodyPr/>
        <a:lstStyle/>
        <a:p>
          <a:endParaRPr lang="en-IN"/>
        </a:p>
      </dgm:t>
    </dgm:pt>
    <dgm:pt modelId="{74DFA8E1-6983-4397-9A91-2EE150B85085}">
      <dgm:prSet/>
      <dgm:spPr/>
      <dgm:t>
        <a:bodyPr/>
        <a:lstStyle/>
        <a:p>
          <a:r>
            <a:rPr lang="en-US" b="0" i="0">
              <a:effectLst/>
              <a:latin typeface="inter-regular"/>
            </a:rPr>
            <a:t>The Dog, </a:t>
          </a:r>
          <a:r>
            <a:rPr lang="en-US" b="0" i="1">
              <a:effectLst/>
              <a:latin typeface="inter-regular"/>
            </a:rPr>
            <a:t>who was producing puppies</a:t>
          </a:r>
          <a:r>
            <a:rPr lang="en-US" b="0" i="0">
              <a:effectLst/>
              <a:latin typeface="inter-regular"/>
            </a:rPr>
            <a:t>, sat gladly.</a:t>
          </a:r>
          <a:endParaRPr lang="en-US" b="0" i="0" dirty="0">
            <a:effectLst/>
            <a:latin typeface="inter-regular"/>
          </a:endParaRPr>
        </a:p>
      </dgm:t>
    </dgm:pt>
    <dgm:pt modelId="{8B8B6587-58AF-4DD0-AF6B-0ED2325B044E}" type="parTrans" cxnId="{B355D80A-B3C4-48A2-9605-B13AB936D42B}">
      <dgm:prSet/>
      <dgm:spPr/>
      <dgm:t>
        <a:bodyPr/>
        <a:lstStyle/>
        <a:p>
          <a:endParaRPr lang="en-IN"/>
        </a:p>
      </dgm:t>
    </dgm:pt>
    <dgm:pt modelId="{1FA59456-B10E-4C09-8A7D-0F7099E6CBA8}" type="sibTrans" cxnId="{B355D80A-B3C4-48A2-9605-B13AB936D42B}">
      <dgm:prSet/>
      <dgm:spPr/>
      <dgm:t>
        <a:bodyPr/>
        <a:lstStyle/>
        <a:p>
          <a:endParaRPr lang="en-IN"/>
        </a:p>
      </dgm:t>
    </dgm:pt>
    <dgm:pt modelId="{9A979F8E-5535-4577-B545-52E8578AF6E9}">
      <dgm:prSet/>
      <dgm:spPr/>
      <dgm:t>
        <a:bodyPr/>
        <a:lstStyle/>
        <a:p>
          <a:r>
            <a:rPr lang="en-US" b="0" i="1">
              <a:effectLst/>
              <a:latin typeface="inter-regular"/>
            </a:rPr>
            <a:t>Glancing over the mountain</a:t>
          </a:r>
          <a:r>
            <a:rPr lang="en-US" b="0" i="0">
              <a:effectLst/>
              <a:latin typeface="inter-regular"/>
            </a:rPr>
            <a:t>, she moaned sadly.</a:t>
          </a:r>
          <a:endParaRPr lang="en-US" b="0" i="0" dirty="0">
            <a:effectLst/>
            <a:latin typeface="inter-regular"/>
          </a:endParaRPr>
        </a:p>
      </dgm:t>
    </dgm:pt>
    <dgm:pt modelId="{EB282B0B-5494-41D7-8CAF-9DC50192993E}" type="parTrans" cxnId="{848F6BA9-BE7A-4BBD-B9A7-9E4168C553F9}">
      <dgm:prSet/>
      <dgm:spPr/>
      <dgm:t>
        <a:bodyPr/>
        <a:lstStyle/>
        <a:p>
          <a:endParaRPr lang="en-IN"/>
        </a:p>
      </dgm:t>
    </dgm:pt>
    <dgm:pt modelId="{8C3F65B8-E425-40D2-B040-02E3057648C2}" type="sibTrans" cxnId="{848F6BA9-BE7A-4BBD-B9A7-9E4168C553F9}">
      <dgm:prSet/>
      <dgm:spPr/>
      <dgm:t>
        <a:bodyPr/>
        <a:lstStyle/>
        <a:p>
          <a:endParaRPr lang="en-IN"/>
        </a:p>
      </dgm:t>
    </dgm:pt>
    <dgm:pt modelId="{8FACC5F0-E3FF-4D1E-9225-1CD8E7B94452}">
      <dgm:prSet/>
      <dgm:spPr/>
      <dgm:t>
        <a:bodyPr/>
        <a:lstStyle/>
        <a:p>
          <a:r>
            <a:rPr lang="en-US" b="0" i="0" dirty="0">
              <a:effectLst/>
              <a:latin typeface="inter-regular"/>
            </a:rPr>
            <a:t>She growled sadly, </a:t>
          </a:r>
          <a:r>
            <a:rPr lang="en-US" b="0" i="1" dirty="0">
              <a:effectLst/>
              <a:latin typeface="inter-regular"/>
            </a:rPr>
            <a:t>glancing over the mountain</a:t>
          </a:r>
          <a:r>
            <a:rPr lang="en-US" b="0" i="0" dirty="0">
              <a:effectLst/>
              <a:latin typeface="inter-regular"/>
            </a:rPr>
            <a:t>.</a:t>
          </a:r>
        </a:p>
      </dgm:t>
    </dgm:pt>
    <dgm:pt modelId="{7AE46C0F-7AE4-4BC3-9D31-F3338E7144DE}" type="parTrans" cxnId="{917929F3-88AC-425A-961C-B48EF4E3DAB5}">
      <dgm:prSet/>
      <dgm:spPr/>
      <dgm:t>
        <a:bodyPr/>
        <a:lstStyle/>
        <a:p>
          <a:endParaRPr lang="en-IN"/>
        </a:p>
      </dgm:t>
    </dgm:pt>
    <dgm:pt modelId="{2CA93694-AF0E-42B7-92B1-1C770E54BA25}" type="sibTrans" cxnId="{917929F3-88AC-425A-961C-B48EF4E3DAB5}">
      <dgm:prSet/>
      <dgm:spPr/>
      <dgm:t>
        <a:bodyPr/>
        <a:lstStyle/>
        <a:p>
          <a:endParaRPr lang="en-IN"/>
        </a:p>
      </dgm:t>
    </dgm:pt>
    <dgm:pt modelId="{0663FB7B-9F2D-4E1B-AAA7-0DDCD42208C4}">
      <dgm:prSet/>
      <dgm:spPr/>
      <dgm:t>
        <a:bodyPr/>
        <a:lstStyle/>
        <a:p>
          <a:r>
            <a:rPr lang="en-US" b="0" i="0">
              <a:effectLst/>
              <a:latin typeface="inter-regular"/>
            </a:rPr>
            <a:t>The kid, who was glancing over the hill, </a:t>
          </a:r>
          <a:r>
            <a:rPr lang="en-US" b="0" i="1">
              <a:effectLst/>
              <a:latin typeface="inter-regular"/>
            </a:rPr>
            <a:t>moaned sadly</a:t>
          </a:r>
          <a:r>
            <a:rPr lang="en-US" b="0" i="0">
              <a:effectLst/>
              <a:latin typeface="inter-regular"/>
            </a:rPr>
            <a:t>.</a:t>
          </a:r>
          <a:endParaRPr lang="en-US" b="0" i="0" dirty="0">
            <a:effectLst/>
            <a:latin typeface="inter-regular"/>
          </a:endParaRPr>
        </a:p>
      </dgm:t>
    </dgm:pt>
    <dgm:pt modelId="{215DFAFB-A882-4B9A-9FFA-914AA147ED0F}" type="parTrans" cxnId="{21E83687-6349-4CA5-BFCE-14F6724EC54C}">
      <dgm:prSet/>
      <dgm:spPr/>
      <dgm:t>
        <a:bodyPr/>
        <a:lstStyle/>
        <a:p>
          <a:endParaRPr lang="en-IN"/>
        </a:p>
      </dgm:t>
    </dgm:pt>
    <dgm:pt modelId="{0674E458-5E6F-4317-98F0-22D16BEC7F45}" type="sibTrans" cxnId="{21E83687-6349-4CA5-BFCE-14F6724EC54C}">
      <dgm:prSet/>
      <dgm:spPr/>
      <dgm:t>
        <a:bodyPr/>
        <a:lstStyle/>
        <a:p>
          <a:endParaRPr lang="en-IN"/>
        </a:p>
      </dgm:t>
    </dgm:pt>
    <dgm:pt modelId="{5A47FCBF-183A-4429-9412-BCCB490E611B}" type="pres">
      <dgm:prSet presAssocID="{92C880F9-42E1-4FAD-9883-DCF1E14708A4}" presName="Name0" presStyleCnt="0">
        <dgm:presLayoutVars>
          <dgm:chMax val="7"/>
          <dgm:chPref val="7"/>
          <dgm:dir/>
        </dgm:presLayoutVars>
      </dgm:prSet>
      <dgm:spPr/>
    </dgm:pt>
    <dgm:pt modelId="{FBB0C886-4B8D-422A-B33C-2D5CB329C1BE}" type="pres">
      <dgm:prSet presAssocID="{92C880F9-42E1-4FAD-9883-DCF1E14708A4}" presName="Name1" presStyleCnt="0"/>
      <dgm:spPr/>
    </dgm:pt>
    <dgm:pt modelId="{0900976C-9CAC-462D-8ACD-D9A0A4685E1F}" type="pres">
      <dgm:prSet presAssocID="{92C880F9-42E1-4FAD-9883-DCF1E14708A4}" presName="cycle" presStyleCnt="0"/>
      <dgm:spPr/>
    </dgm:pt>
    <dgm:pt modelId="{21D342B3-0126-4834-8886-B5F0FD8B253E}" type="pres">
      <dgm:prSet presAssocID="{92C880F9-42E1-4FAD-9883-DCF1E14708A4}" presName="srcNode" presStyleLbl="node1" presStyleIdx="0" presStyleCnt="6"/>
      <dgm:spPr/>
    </dgm:pt>
    <dgm:pt modelId="{3475F7D9-B825-4CF2-8D20-288F4D7358C4}" type="pres">
      <dgm:prSet presAssocID="{92C880F9-42E1-4FAD-9883-DCF1E14708A4}" presName="conn" presStyleLbl="parChTrans1D2" presStyleIdx="0" presStyleCnt="1"/>
      <dgm:spPr/>
    </dgm:pt>
    <dgm:pt modelId="{BB56FC55-B284-429B-9216-3088D1B7C8D4}" type="pres">
      <dgm:prSet presAssocID="{92C880F9-42E1-4FAD-9883-DCF1E14708A4}" presName="extraNode" presStyleLbl="node1" presStyleIdx="0" presStyleCnt="6"/>
      <dgm:spPr/>
    </dgm:pt>
    <dgm:pt modelId="{6392934B-96C9-4B1A-BE71-41A68FFF32FC}" type="pres">
      <dgm:prSet presAssocID="{92C880F9-42E1-4FAD-9883-DCF1E14708A4}" presName="dstNode" presStyleLbl="node1" presStyleIdx="0" presStyleCnt="6"/>
      <dgm:spPr/>
    </dgm:pt>
    <dgm:pt modelId="{9EE94881-AA67-475C-A97C-786B860F77B7}" type="pres">
      <dgm:prSet presAssocID="{BB946FF9-4F3B-405B-AFDA-F5F91316A513}" presName="text_1" presStyleLbl="node1" presStyleIdx="0" presStyleCnt="6">
        <dgm:presLayoutVars>
          <dgm:bulletEnabled val="1"/>
        </dgm:presLayoutVars>
      </dgm:prSet>
      <dgm:spPr/>
    </dgm:pt>
    <dgm:pt modelId="{E044491D-D142-442B-8A2F-8EA3B5AAED3F}" type="pres">
      <dgm:prSet presAssocID="{BB946FF9-4F3B-405B-AFDA-F5F91316A513}" presName="accent_1" presStyleCnt="0"/>
      <dgm:spPr/>
    </dgm:pt>
    <dgm:pt modelId="{A97FCBE1-7709-47F7-9653-25D763B28D71}" type="pres">
      <dgm:prSet presAssocID="{BB946FF9-4F3B-405B-AFDA-F5F91316A513}" presName="accentRepeatNode" presStyleLbl="solidFgAcc1" presStyleIdx="0" presStyleCnt="6"/>
      <dgm:spPr/>
    </dgm:pt>
    <dgm:pt modelId="{EF4A1C42-F1E9-42D2-9CA5-E045EE49B5EC}" type="pres">
      <dgm:prSet presAssocID="{B038F0DA-6E5F-4E3B-935F-4CB8E990DC4B}" presName="text_2" presStyleLbl="node1" presStyleIdx="1" presStyleCnt="6">
        <dgm:presLayoutVars>
          <dgm:bulletEnabled val="1"/>
        </dgm:presLayoutVars>
      </dgm:prSet>
      <dgm:spPr/>
    </dgm:pt>
    <dgm:pt modelId="{1058FF6B-01DA-4CC4-9002-DDC8783318D1}" type="pres">
      <dgm:prSet presAssocID="{B038F0DA-6E5F-4E3B-935F-4CB8E990DC4B}" presName="accent_2" presStyleCnt="0"/>
      <dgm:spPr/>
    </dgm:pt>
    <dgm:pt modelId="{4D041C92-2213-49A2-9BB3-DA845A82E258}" type="pres">
      <dgm:prSet presAssocID="{B038F0DA-6E5F-4E3B-935F-4CB8E990DC4B}" presName="accentRepeatNode" presStyleLbl="solidFgAcc1" presStyleIdx="1" presStyleCnt="6"/>
      <dgm:spPr/>
    </dgm:pt>
    <dgm:pt modelId="{06D1D13E-2BA7-4478-8C7E-B733706EBC8A}" type="pres">
      <dgm:prSet presAssocID="{74DFA8E1-6983-4397-9A91-2EE150B85085}" presName="text_3" presStyleLbl="node1" presStyleIdx="2" presStyleCnt="6">
        <dgm:presLayoutVars>
          <dgm:bulletEnabled val="1"/>
        </dgm:presLayoutVars>
      </dgm:prSet>
      <dgm:spPr/>
    </dgm:pt>
    <dgm:pt modelId="{A6031DE0-1FDD-4220-B5FB-C11E41ACBB7D}" type="pres">
      <dgm:prSet presAssocID="{74DFA8E1-6983-4397-9A91-2EE150B85085}" presName="accent_3" presStyleCnt="0"/>
      <dgm:spPr/>
    </dgm:pt>
    <dgm:pt modelId="{062A07A3-67A4-437C-B797-A221323372BE}" type="pres">
      <dgm:prSet presAssocID="{74DFA8E1-6983-4397-9A91-2EE150B85085}" presName="accentRepeatNode" presStyleLbl="solidFgAcc1" presStyleIdx="2" presStyleCnt="6"/>
      <dgm:spPr/>
    </dgm:pt>
    <dgm:pt modelId="{5695A59A-1864-4F4D-90CC-3356FAFD70A6}" type="pres">
      <dgm:prSet presAssocID="{9A979F8E-5535-4577-B545-52E8578AF6E9}" presName="text_4" presStyleLbl="node1" presStyleIdx="3" presStyleCnt="6">
        <dgm:presLayoutVars>
          <dgm:bulletEnabled val="1"/>
        </dgm:presLayoutVars>
      </dgm:prSet>
      <dgm:spPr/>
    </dgm:pt>
    <dgm:pt modelId="{A4694DF3-D3C9-4B53-90B0-49D5372BF9CA}" type="pres">
      <dgm:prSet presAssocID="{9A979F8E-5535-4577-B545-52E8578AF6E9}" presName="accent_4" presStyleCnt="0"/>
      <dgm:spPr/>
    </dgm:pt>
    <dgm:pt modelId="{B249F4D9-7B73-45DC-B563-0CB6F70BDA02}" type="pres">
      <dgm:prSet presAssocID="{9A979F8E-5535-4577-B545-52E8578AF6E9}" presName="accentRepeatNode" presStyleLbl="solidFgAcc1" presStyleIdx="3" presStyleCnt="6"/>
      <dgm:spPr/>
    </dgm:pt>
    <dgm:pt modelId="{622C44F0-109E-45FA-B7FF-AFBBE8102099}" type="pres">
      <dgm:prSet presAssocID="{8FACC5F0-E3FF-4D1E-9225-1CD8E7B94452}" presName="text_5" presStyleLbl="node1" presStyleIdx="4" presStyleCnt="6">
        <dgm:presLayoutVars>
          <dgm:bulletEnabled val="1"/>
        </dgm:presLayoutVars>
      </dgm:prSet>
      <dgm:spPr/>
    </dgm:pt>
    <dgm:pt modelId="{6C813676-6541-4834-8F19-6BC8D9F849FE}" type="pres">
      <dgm:prSet presAssocID="{8FACC5F0-E3FF-4D1E-9225-1CD8E7B94452}" presName="accent_5" presStyleCnt="0"/>
      <dgm:spPr/>
    </dgm:pt>
    <dgm:pt modelId="{7C1E7028-FB15-484F-B2F1-B5E829F026F2}" type="pres">
      <dgm:prSet presAssocID="{8FACC5F0-E3FF-4D1E-9225-1CD8E7B94452}" presName="accentRepeatNode" presStyleLbl="solidFgAcc1" presStyleIdx="4" presStyleCnt="6"/>
      <dgm:spPr/>
    </dgm:pt>
    <dgm:pt modelId="{02D3C929-D758-4D42-8932-F02BFBEBFEAD}" type="pres">
      <dgm:prSet presAssocID="{0663FB7B-9F2D-4E1B-AAA7-0DDCD42208C4}" presName="text_6" presStyleLbl="node1" presStyleIdx="5" presStyleCnt="6">
        <dgm:presLayoutVars>
          <dgm:bulletEnabled val="1"/>
        </dgm:presLayoutVars>
      </dgm:prSet>
      <dgm:spPr/>
    </dgm:pt>
    <dgm:pt modelId="{17DDFD7F-036F-46E1-90E6-AB49750EB2D8}" type="pres">
      <dgm:prSet presAssocID="{0663FB7B-9F2D-4E1B-AAA7-0DDCD42208C4}" presName="accent_6" presStyleCnt="0"/>
      <dgm:spPr/>
    </dgm:pt>
    <dgm:pt modelId="{0BA03BE7-AE08-4FD7-BBC1-0F8DA01E92F9}" type="pres">
      <dgm:prSet presAssocID="{0663FB7B-9F2D-4E1B-AAA7-0DDCD42208C4}" presName="accentRepeatNode" presStyleLbl="solidFgAcc1" presStyleIdx="5" presStyleCnt="6"/>
      <dgm:spPr/>
    </dgm:pt>
  </dgm:ptLst>
  <dgm:cxnLst>
    <dgm:cxn modelId="{6987090A-D89D-4EC0-95BD-9119956AE3B0}" type="presOf" srcId="{984F23C7-DBD4-4913-9392-64D13AB1477A}" destId="{3475F7D9-B825-4CF2-8D20-288F4D7358C4}" srcOrd="0" destOrd="0" presId="urn:microsoft.com/office/officeart/2008/layout/VerticalCurvedList"/>
    <dgm:cxn modelId="{B355D80A-B3C4-48A2-9605-B13AB936D42B}" srcId="{92C880F9-42E1-4FAD-9883-DCF1E14708A4}" destId="{74DFA8E1-6983-4397-9A91-2EE150B85085}" srcOrd="2" destOrd="0" parTransId="{8B8B6587-58AF-4DD0-AF6B-0ED2325B044E}" sibTransId="{1FA59456-B10E-4C09-8A7D-0F7099E6CBA8}"/>
    <dgm:cxn modelId="{F068960F-1DB3-4646-A0D5-27B8D418776D}" type="presOf" srcId="{92C880F9-42E1-4FAD-9883-DCF1E14708A4}" destId="{5A47FCBF-183A-4429-9412-BCCB490E611B}" srcOrd="0" destOrd="0" presId="urn:microsoft.com/office/officeart/2008/layout/VerticalCurvedList"/>
    <dgm:cxn modelId="{D16A4834-CD0C-4F37-B8B7-F65F5567F8A9}" type="presOf" srcId="{BB946FF9-4F3B-405B-AFDA-F5F91316A513}" destId="{9EE94881-AA67-475C-A97C-786B860F77B7}" srcOrd="0" destOrd="0" presId="urn:microsoft.com/office/officeart/2008/layout/VerticalCurvedList"/>
    <dgm:cxn modelId="{79FCFD5B-C924-445A-BE8A-595FE38B81EE}" type="presOf" srcId="{74DFA8E1-6983-4397-9A91-2EE150B85085}" destId="{06D1D13E-2BA7-4478-8C7E-B733706EBC8A}" srcOrd="0" destOrd="0" presId="urn:microsoft.com/office/officeart/2008/layout/VerticalCurvedList"/>
    <dgm:cxn modelId="{C70F1767-5FF5-42F6-9C85-EB28D8D4AC06}" type="presOf" srcId="{0663FB7B-9F2D-4E1B-AAA7-0DDCD42208C4}" destId="{02D3C929-D758-4D42-8932-F02BFBEBFEAD}" srcOrd="0" destOrd="0" presId="urn:microsoft.com/office/officeart/2008/layout/VerticalCurvedList"/>
    <dgm:cxn modelId="{7C8B1B57-A4DB-426E-8B8E-1C05CEE2960C}" srcId="{92C880F9-42E1-4FAD-9883-DCF1E14708A4}" destId="{BB946FF9-4F3B-405B-AFDA-F5F91316A513}" srcOrd="0" destOrd="0" parTransId="{0392C6EB-C665-49F4-B0AB-076A5FEB6A73}" sibTransId="{984F23C7-DBD4-4913-9392-64D13AB1477A}"/>
    <dgm:cxn modelId="{5B3EE986-C884-46B9-A9B4-760F5D8A6E4D}" type="presOf" srcId="{B038F0DA-6E5F-4E3B-935F-4CB8E990DC4B}" destId="{EF4A1C42-F1E9-42D2-9CA5-E045EE49B5EC}" srcOrd="0" destOrd="0" presId="urn:microsoft.com/office/officeart/2008/layout/VerticalCurvedList"/>
    <dgm:cxn modelId="{21E83687-6349-4CA5-BFCE-14F6724EC54C}" srcId="{92C880F9-42E1-4FAD-9883-DCF1E14708A4}" destId="{0663FB7B-9F2D-4E1B-AAA7-0DDCD42208C4}" srcOrd="5" destOrd="0" parTransId="{215DFAFB-A882-4B9A-9FFA-914AA147ED0F}" sibTransId="{0674E458-5E6F-4317-98F0-22D16BEC7F45}"/>
    <dgm:cxn modelId="{7C4A0C91-EA52-48E1-B5C5-947D09603D4B}" type="presOf" srcId="{9A979F8E-5535-4577-B545-52E8578AF6E9}" destId="{5695A59A-1864-4F4D-90CC-3356FAFD70A6}" srcOrd="0" destOrd="0" presId="urn:microsoft.com/office/officeart/2008/layout/VerticalCurvedList"/>
    <dgm:cxn modelId="{848F6BA9-BE7A-4BBD-B9A7-9E4168C553F9}" srcId="{92C880F9-42E1-4FAD-9883-DCF1E14708A4}" destId="{9A979F8E-5535-4577-B545-52E8578AF6E9}" srcOrd="3" destOrd="0" parTransId="{EB282B0B-5494-41D7-8CAF-9DC50192993E}" sibTransId="{8C3F65B8-E425-40D2-B040-02E3057648C2}"/>
    <dgm:cxn modelId="{ADA706AF-84FE-4C9D-8F21-1E18C08CE6A4}" type="presOf" srcId="{8FACC5F0-E3FF-4D1E-9225-1CD8E7B94452}" destId="{622C44F0-109E-45FA-B7FF-AFBBE8102099}" srcOrd="0" destOrd="0" presId="urn:microsoft.com/office/officeart/2008/layout/VerticalCurvedList"/>
    <dgm:cxn modelId="{ABA768C9-A0D7-4694-9412-0F7878631D0A}" srcId="{92C880F9-42E1-4FAD-9883-DCF1E14708A4}" destId="{B038F0DA-6E5F-4E3B-935F-4CB8E990DC4B}" srcOrd="1" destOrd="0" parTransId="{F55C6EC2-0B93-483C-AA39-0105BE1A1430}" sibTransId="{51E01E44-402E-4E0A-9510-7755640B94E9}"/>
    <dgm:cxn modelId="{917929F3-88AC-425A-961C-B48EF4E3DAB5}" srcId="{92C880F9-42E1-4FAD-9883-DCF1E14708A4}" destId="{8FACC5F0-E3FF-4D1E-9225-1CD8E7B94452}" srcOrd="4" destOrd="0" parTransId="{7AE46C0F-7AE4-4BC3-9D31-F3338E7144DE}" sibTransId="{2CA93694-AF0E-42B7-92B1-1C770E54BA25}"/>
    <dgm:cxn modelId="{14E3FDCE-CE51-4C6C-879A-511BD8474D3C}" type="presParOf" srcId="{5A47FCBF-183A-4429-9412-BCCB490E611B}" destId="{FBB0C886-4B8D-422A-B33C-2D5CB329C1BE}" srcOrd="0" destOrd="0" presId="urn:microsoft.com/office/officeart/2008/layout/VerticalCurvedList"/>
    <dgm:cxn modelId="{A720CD62-DC10-4377-9A0C-5375BC97B43F}" type="presParOf" srcId="{FBB0C886-4B8D-422A-B33C-2D5CB329C1BE}" destId="{0900976C-9CAC-462D-8ACD-D9A0A4685E1F}" srcOrd="0" destOrd="0" presId="urn:microsoft.com/office/officeart/2008/layout/VerticalCurvedList"/>
    <dgm:cxn modelId="{E442BADD-E51B-43FA-AF9C-399CB38863ED}" type="presParOf" srcId="{0900976C-9CAC-462D-8ACD-D9A0A4685E1F}" destId="{21D342B3-0126-4834-8886-B5F0FD8B253E}" srcOrd="0" destOrd="0" presId="urn:microsoft.com/office/officeart/2008/layout/VerticalCurvedList"/>
    <dgm:cxn modelId="{BA6F57A8-8C2A-4E58-B6AA-87838A8D8BCA}" type="presParOf" srcId="{0900976C-9CAC-462D-8ACD-D9A0A4685E1F}" destId="{3475F7D9-B825-4CF2-8D20-288F4D7358C4}" srcOrd="1" destOrd="0" presId="urn:microsoft.com/office/officeart/2008/layout/VerticalCurvedList"/>
    <dgm:cxn modelId="{AD8AC6E1-CD15-41B2-B90F-68983191FA26}" type="presParOf" srcId="{0900976C-9CAC-462D-8ACD-D9A0A4685E1F}" destId="{BB56FC55-B284-429B-9216-3088D1B7C8D4}" srcOrd="2" destOrd="0" presId="urn:microsoft.com/office/officeart/2008/layout/VerticalCurvedList"/>
    <dgm:cxn modelId="{6E50D5AA-04CA-4D1F-B8D1-E38B664EA382}" type="presParOf" srcId="{0900976C-9CAC-462D-8ACD-D9A0A4685E1F}" destId="{6392934B-96C9-4B1A-BE71-41A68FFF32FC}" srcOrd="3" destOrd="0" presId="urn:microsoft.com/office/officeart/2008/layout/VerticalCurvedList"/>
    <dgm:cxn modelId="{123A04C6-112C-440E-9375-A432AC8EBBF3}" type="presParOf" srcId="{FBB0C886-4B8D-422A-B33C-2D5CB329C1BE}" destId="{9EE94881-AA67-475C-A97C-786B860F77B7}" srcOrd="1" destOrd="0" presId="urn:microsoft.com/office/officeart/2008/layout/VerticalCurvedList"/>
    <dgm:cxn modelId="{2FB1CA1F-CAAA-47BD-9B48-8D704F7AE970}" type="presParOf" srcId="{FBB0C886-4B8D-422A-B33C-2D5CB329C1BE}" destId="{E044491D-D142-442B-8A2F-8EA3B5AAED3F}" srcOrd="2" destOrd="0" presId="urn:microsoft.com/office/officeart/2008/layout/VerticalCurvedList"/>
    <dgm:cxn modelId="{9F2E3D86-96FD-4649-873C-E9FD4548E96E}" type="presParOf" srcId="{E044491D-D142-442B-8A2F-8EA3B5AAED3F}" destId="{A97FCBE1-7709-47F7-9653-25D763B28D71}" srcOrd="0" destOrd="0" presId="urn:microsoft.com/office/officeart/2008/layout/VerticalCurvedList"/>
    <dgm:cxn modelId="{F01851C8-1B8C-40BD-B8DC-C2B455BE223C}" type="presParOf" srcId="{FBB0C886-4B8D-422A-B33C-2D5CB329C1BE}" destId="{EF4A1C42-F1E9-42D2-9CA5-E045EE49B5EC}" srcOrd="3" destOrd="0" presId="urn:microsoft.com/office/officeart/2008/layout/VerticalCurvedList"/>
    <dgm:cxn modelId="{9997C72C-EB56-4410-A3D1-8E6C7056A03A}" type="presParOf" srcId="{FBB0C886-4B8D-422A-B33C-2D5CB329C1BE}" destId="{1058FF6B-01DA-4CC4-9002-DDC8783318D1}" srcOrd="4" destOrd="0" presId="urn:microsoft.com/office/officeart/2008/layout/VerticalCurvedList"/>
    <dgm:cxn modelId="{E6DEB649-992F-4F04-BBEE-EF5CE2563DEA}" type="presParOf" srcId="{1058FF6B-01DA-4CC4-9002-DDC8783318D1}" destId="{4D041C92-2213-49A2-9BB3-DA845A82E258}" srcOrd="0" destOrd="0" presId="urn:microsoft.com/office/officeart/2008/layout/VerticalCurvedList"/>
    <dgm:cxn modelId="{CA853AA1-D5A7-4A0E-B16E-83AAA16D7BAB}" type="presParOf" srcId="{FBB0C886-4B8D-422A-B33C-2D5CB329C1BE}" destId="{06D1D13E-2BA7-4478-8C7E-B733706EBC8A}" srcOrd="5" destOrd="0" presId="urn:microsoft.com/office/officeart/2008/layout/VerticalCurvedList"/>
    <dgm:cxn modelId="{D2F6119F-395A-4238-A5D7-380E6650C2F4}" type="presParOf" srcId="{FBB0C886-4B8D-422A-B33C-2D5CB329C1BE}" destId="{A6031DE0-1FDD-4220-B5FB-C11E41ACBB7D}" srcOrd="6" destOrd="0" presId="urn:microsoft.com/office/officeart/2008/layout/VerticalCurvedList"/>
    <dgm:cxn modelId="{B5089B63-F301-42A7-BA6B-2420230C738E}" type="presParOf" srcId="{A6031DE0-1FDD-4220-B5FB-C11E41ACBB7D}" destId="{062A07A3-67A4-437C-B797-A221323372BE}" srcOrd="0" destOrd="0" presId="urn:microsoft.com/office/officeart/2008/layout/VerticalCurvedList"/>
    <dgm:cxn modelId="{FFE65D08-BD77-43DB-969D-C431A642D41E}" type="presParOf" srcId="{FBB0C886-4B8D-422A-B33C-2D5CB329C1BE}" destId="{5695A59A-1864-4F4D-90CC-3356FAFD70A6}" srcOrd="7" destOrd="0" presId="urn:microsoft.com/office/officeart/2008/layout/VerticalCurvedList"/>
    <dgm:cxn modelId="{A2084BDE-379D-43F7-A6CA-155EEF26860F}" type="presParOf" srcId="{FBB0C886-4B8D-422A-B33C-2D5CB329C1BE}" destId="{A4694DF3-D3C9-4B53-90B0-49D5372BF9CA}" srcOrd="8" destOrd="0" presId="urn:microsoft.com/office/officeart/2008/layout/VerticalCurvedList"/>
    <dgm:cxn modelId="{EB3AD3E6-9F3E-46D5-AB28-E9360AA5047B}" type="presParOf" srcId="{A4694DF3-D3C9-4B53-90B0-49D5372BF9CA}" destId="{B249F4D9-7B73-45DC-B563-0CB6F70BDA02}" srcOrd="0" destOrd="0" presId="urn:microsoft.com/office/officeart/2008/layout/VerticalCurvedList"/>
    <dgm:cxn modelId="{B5B2023B-F65B-4E29-9105-9594075DD061}" type="presParOf" srcId="{FBB0C886-4B8D-422A-B33C-2D5CB329C1BE}" destId="{622C44F0-109E-45FA-B7FF-AFBBE8102099}" srcOrd="9" destOrd="0" presId="urn:microsoft.com/office/officeart/2008/layout/VerticalCurvedList"/>
    <dgm:cxn modelId="{9F1C1A9D-C28F-4654-8C09-58F4A28B0BE0}" type="presParOf" srcId="{FBB0C886-4B8D-422A-B33C-2D5CB329C1BE}" destId="{6C813676-6541-4834-8F19-6BC8D9F849FE}" srcOrd="10" destOrd="0" presId="urn:microsoft.com/office/officeart/2008/layout/VerticalCurvedList"/>
    <dgm:cxn modelId="{CEEC326E-2270-4F0A-A0D1-0F444332E302}" type="presParOf" srcId="{6C813676-6541-4834-8F19-6BC8D9F849FE}" destId="{7C1E7028-FB15-484F-B2F1-B5E829F026F2}" srcOrd="0" destOrd="0" presId="urn:microsoft.com/office/officeart/2008/layout/VerticalCurvedList"/>
    <dgm:cxn modelId="{D2418D99-6459-44A3-AC67-FA8672C6D679}" type="presParOf" srcId="{FBB0C886-4B8D-422A-B33C-2D5CB329C1BE}" destId="{02D3C929-D758-4D42-8932-F02BFBEBFEAD}" srcOrd="11" destOrd="0" presId="urn:microsoft.com/office/officeart/2008/layout/VerticalCurvedList"/>
    <dgm:cxn modelId="{B141E548-57D3-4FDB-9AD7-8F168FB71574}" type="presParOf" srcId="{FBB0C886-4B8D-422A-B33C-2D5CB329C1BE}" destId="{17DDFD7F-036F-46E1-90E6-AB49750EB2D8}" srcOrd="12" destOrd="0" presId="urn:microsoft.com/office/officeart/2008/layout/VerticalCurvedList"/>
    <dgm:cxn modelId="{607BDB5E-C6A6-4769-806D-A447A0AB2F74}" type="presParOf" srcId="{17DDFD7F-036F-46E1-90E6-AB49750EB2D8}" destId="{0BA03BE7-AE08-4FD7-BBC1-0F8DA01E92F9}"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3FAB89-6258-499B-B013-81A4161BF95B}">
      <dsp:nvSpPr>
        <dsp:cNvPr id="0" name=""/>
        <dsp:cNvSpPr/>
      </dsp:nvSpPr>
      <dsp:spPr>
        <a:xfrm>
          <a:off x="0" y="0"/>
          <a:ext cx="8099210" cy="2508322"/>
        </a:xfrm>
        <a:prstGeom prst="rect">
          <a:avLst/>
        </a:prstGeom>
        <a:blipFill rotWithShape="1">
          <a:blip xmlns:r="http://schemas.openxmlformats.org/officeDocument/2006/relationships" r:embed="rId1">
            <a:duotone>
              <a:schemeClr val="lt1">
                <a:hueOff val="0"/>
                <a:satOff val="0"/>
                <a:lumOff val="0"/>
                <a:alphaOff val="0"/>
                <a:tint val="98000"/>
                <a:lumMod val="102000"/>
              </a:schemeClr>
              <a:schemeClr val="l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1" kern="1200"/>
            <a:t>Subordinate Clauses or Dependent Clauses</a:t>
          </a:r>
          <a:br>
            <a:rPr lang="en-US" sz="2300" b="1" i="1" kern="1200"/>
          </a:br>
          <a:r>
            <a:rPr lang="en-US" sz="2300" b="1" i="1" kern="1200"/>
            <a:t>Subordinate clauses, unlike main clauses, require some assistance to sound right, and they are also known as dependent clauses. </a:t>
          </a:r>
          <a:br>
            <a:rPr lang="en-US" sz="2300" b="1" i="1" kern="1200"/>
          </a:br>
          <a:endParaRPr lang="en-IN" sz="2300" kern="1200" dirty="0"/>
        </a:p>
      </dsp:txBody>
      <dsp:txXfrm>
        <a:off x="0" y="0"/>
        <a:ext cx="8099210" cy="2508322"/>
      </dsp:txXfrm>
    </dsp:sp>
    <dsp:sp modelId="{2A2582F4-B4B6-4FB4-8CDF-18C1927ECA2A}">
      <dsp:nvSpPr>
        <dsp:cNvPr id="0" name=""/>
        <dsp:cNvSpPr/>
      </dsp:nvSpPr>
      <dsp:spPr>
        <a:xfrm>
          <a:off x="7752" y="2925666"/>
          <a:ext cx="8112494" cy="2490787"/>
        </a:xfrm>
        <a:prstGeom prst="rect">
          <a:avLst/>
        </a:prstGeom>
        <a:blipFill rotWithShape="1">
          <a:blip xmlns:r="http://schemas.openxmlformats.org/officeDocument/2006/relationships" r:embed="rId1">
            <a:duotone>
              <a:schemeClr val="lt1">
                <a:hueOff val="0"/>
                <a:satOff val="0"/>
                <a:lumOff val="0"/>
                <a:alphaOff val="0"/>
                <a:tint val="98000"/>
                <a:lumMod val="102000"/>
              </a:schemeClr>
              <a:schemeClr val="l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1" kern="1200" dirty="0"/>
            <a:t>A subordinate clause refers to the clause that, despite having the subject and the verb, cannot exist alone as a complete, meaningful sentence. It does not include a whole thought, as does a major or the main clause. Subordinating conjunction must connect it to the main phrase.</a:t>
          </a:r>
          <a:br>
            <a:rPr lang="en-US" sz="2300" i="1" kern="1200" dirty="0"/>
          </a:br>
          <a:endParaRPr lang="en-IN" sz="2300" kern="1200" dirty="0"/>
        </a:p>
      </dsp:txBody>
      <dsp:txXfrm>
        <a:off x="7752" y="2925666"/>
        <a:ext cx="8112494" cy="24907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75F7D9-B825-4CF2-8D20-288F4D7358C4}">
      <dsp:nvSpPr>
        <dsp:cNvPr id="0" name=""/>
        <dsp:cNvSpPr/>
      </dsp:nvSpPr>
      <dsp:spPr>
        <a:xfrm>
          <a:off x="-6126981" y="-937410"/>
          <a:ext cx="7293488" cy="7293488"/>
        </a:xfrm>
        <a:prstGeom prst="blockArc">
          <a:avLst>
            <a:gd name="adj1" fmla="val 18900000"/>
            <a:gd name="adj2" fmla="val 2700000"/>
            <a:gd name="adj3" fmla="val 296"/>
          </a:avLst>
        </a:prstGeom>
        <a:noFill/>
        <a:ln w="15875" cap="rnd" cmpd="sng" algn="ctr">
          <a:solidFill>
            <a:schemeClr val="accent1">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E94881-AA67-475C-A97C-786B860F77B7}">
      <dsp:nvSpPr>
        <dsp:cNvPr id="0" name=""/>
        <dsp:cNvSpPr/>
      </dsp:nvSpPr>
      <dsp:spPr>
        <a:xfrm>
          <a:off x="434398" y="285347"/>
          <a:ext cx="7617019" cy="570477"/>
        </a:xfrm>
        <a:prstGeom prst="rect">
          <a:avLst/>
        </a:prstGeom>
        <a:solidFill>
          <a:schemeClr val="accent1">
            <a:shade val="8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63500" rIns="63500" bIns="63500" numCol="1" spcCol="1270" anchor="ctr" anchorCtr="0">
          <a:noAutofit/>
        </a:bodyPr>
        <a:lstStyle/>
        <a:p>
          <a:pPr marL="0" lvl="0" indent="0" algn="l" defTabSz="1111250">
            <a:lnSpc>
              <a:spcPct val="90000"/>
            </a:lnSpc>
            <a:spcBef>
              <a:spcPct val="0"/>
            </a:spcBef>
            <a:spcAft>
              <a:spcPct val="35000"/>
            </a:spcAft>
            <a:buNone/>
          </a:pPr>
          <a:r>
            <a:rPr lang="en-US" sz="2500" b="1" i="1" kern="1200" dirty="0">
              <a:effectLst/>
              <a:latin typeface="inter-regular"/>
            </a:rPr>
            <a:t>Subordinate clause instances include :</a:t>
          </a:r>
          <a:endParaRPr lang="en-IN" sz="2500" b="1" i="1" kern="1200" dirty="0"/>
        </a:p>
      </dsp:txBody>
      <dsp:txXfrm>
        <a:off x="434398" y="285347"/>
        <a:ext cx="7617019" cy="570477"/>
      </dsp:txXfrm>
    </dsp:sp>
    <dsp:sp modelId="{A97FCBE1-7709-47F7-9653-25D763B28D71}">
      <dsp:nvSpPr>
        <dsp:cNvPr id="0" name=""/>
        <dsp:cNvSpPr/>
      </dsp:nvSpPr>
      <dsp:spPr>
        <a:xfrm>
          <a:off x="77849" y="214037"/>
          <a:ext cx="713096" cy="713096"/>
        </a:xfrm>
        <a:prstGeom prst="ellipse">
          <a:avLst/>
        </a:prstGeom>
        <a:solidFill>
          <a:schemeClr val="lt1">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F4A1C42-F1E9-42D2-9CA5-E045EE49B5EC}">
      <dsp:nvSpPr>
        <dsp:cNvPr id="0" name=""/>
        <dsp:cNvSpPr/>
      </dsp:nvSpPr>
      <dsp:spPr>
        <a:xfrm>
          <a:off x="903654" y="1140954"/>
          <a:ext cx="7147763" cy="570477"/>
        </a:xfrm>
        <a:prstGeom prst="rect">
          <a:avLst/>
        </a:prstGeom>
        <a:solidFill>
          <a:schemeClr val="accent1">
            <a:shade val="80000"/>
            <a:hueOff val="0"/>
            <a:satOff val="-17535"/>
            <a:lumOff val="8636"/>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63500" rIns="63500" bIns="63500" numCol="1" spcCol="1270" anchor="ctr" anchorCtr="0">
          <a:noAutofit/>
        </a:bodyPr>
        <a:lstStyle/>
        <a:p>
          <a:pPr marL="0" lvl="0" indent="0" algn="l" defTabSz="1111250">
            <a:lnSpc>
              <a:spcPct val="90000"/>
            </a:lnSpc>
            <a:spcBef>
              <a:spcPct val="0"/>
            </a:spcBef>
            <a:spcAft>
              <a:spcPct val="35000"/>
            </a:spcAft>
            <a:buNone/>
          </a:pPr>
          <a:r>
            <a:rPr lang="en-US" sz="2500" b="0" i="1" kern="1200">
              <a:effectLst/>
              <a:latin typeface="inter-regular"/>
            </a:rPr>
            <a:t>Sitting gladly</a:t>
          </a:r>
          <a:r>
            <a:rPr lang="en-US" sz="2500" b="0" i="0" kern="1200">
              <a:effectLst/>
              <a:latin typeface="inter-regular"/>
            </a:rPr>
            <a:t>, the dog gave birth to puppies.</a:t>
          </a:r>
          <a:endParaRPr lang="en-US" sz="2500" b="0" i="0" kern="1200" dirty="0">
            <a:effectLst/>
            <a:latin typeface="inter-regular"/>
          </a:endParaRPr>
        </a:p>
      </dsp:txBody>
      <dsp:txXfrm>
        <a:off x="903654" y="1140954"/>
        <a:ext cx="7147763" cy="570477"/>
      </dsp:txXfrm>
    </dsp:sp>
    <dsp:sp modelId="{4D041C92-2213-49A2-9BB3-DA845A82E258}">
      <dsp:nvSpPr>
        <dsp:cNvPr id="0" name=""/>
        <dsp:cNvSpPr/>
      </dsp:nvSpPr>
      <dsp:spPr>
        <a:xfrm>
          <a:off x="547106" y="1069644"/>
          <a:ext cx="713096" cy="713096"/>
        </a:xfrm>
        <a:prstGeom prst="ellipse">
          <a:avLst/>
        </a:prstGeom>
        <a:solidFill>
          <a:schemeClr val="lt1">
            <a:hueOff val="0"/>
            <a:satOff val="0"/>
            <a:lumOff val="0"/>
            <a:alphaOff val="0"/>
          </a:schemeClr>
        </a:solidFill>
        <a:ln w="15875" cap="rnd" cmpd="sng" algn="ctr">
          <a:solidFill>
            <a:schemeClr val="accent1">
              <a:shade val="80000"/>
              <a:hueOff val="0"/>
              <a:satOff val="-17535"/>
              <a:lumOff val="8636"/>
              <a:alphaOff val="0"/>
            </a:schemeClr>
          </a:solidFill>
          <a:prstDash val="solid"/>
        </a:ln>
        <a:effectLst/>
      </dsp:spPr>
      <dsp:style>
        <a:lnRef idx="2">
          <a:scrgbClr r="0" g="0" b="0"/>
        </a:lnRef>
        <a:fillRef idx="1">
          <a:scrgbClr r="0" g="0" b="0"/>
        </a:fillRef>
        <a:effectRef idx="0">
          <a:scrgbClr r="0" g="0" b="0"/>
        </a:effectRef>
        <a:fontRef idx="minor"/>
      </dsp:style>
    </dsp:sp>
    <dsp:sp modelId="{06D1D13E-2BA7-4478-8C7E-B733706EBC8A}">
      <dsp:nvSpPr>
        <dsp:cNvPr id="0" name=""/>
        <dsp:cNvSpPr/>
      </dsp:nvSpPr>
      <dsp:spPr>
        <a:xfrm>
          <a:off x="1118233" y="1996562"/>
          <a:ext cx="6933183" cy="570477"/>
        </a:xfrm>
        <a:prstGeom prst="rect">
          <a:avLst/>
        </a:prstGeom>
        <a:solidFill>
          <a:schemeClr val="accent1">
            <a:shade val="80000"/>
            <a:hueOff val="0"/>
            <a:satOff val="-35070"/>
            <a:lumOff val="17273"/>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63500" rIns="63500" bIns="63500" numCol="1" spcCol="1270" anchor="ctr" anchorCtr="0">
          <a:noAutofit/>
        </a:bodyPr>
        <a:lstStyle/>
        <a:p>
          <a:pPr marL="0" lvl="0" indent="0" algn="l" defTabSz="1111250">
            <a:lnSpc>
              <a:spcPct val="90000"/>
            </a:lnSpc>
            <a:spcBef>
              <a:spcPct val="0"/>
            </a:spcBef>
            <a:spcAft>
              <a:spcPct val="35000"/>
            </a:spcAft>
            <a:buNone/>
          </a:pPr>
          <a:r>
            <a:rPr lang="en-US" sz="2500" b="0" i="0" kern="1200">
              <a:effectLst/>
              <a:latin typeface="inter-regular"/>
            </a:rPr>
            <a:t>The Dog, </a:t>
          </a:r>
          <a:r>
            <a:rPr lang="en-US" sz="2500" b="0" i="1" kern="1200">
              <a:effectLst/>
              <a:latin typeface="inter-regular"/>
            </a:rPr>
            <a:t>who was producing puppies</a:t>
          </a:r>
          <a:r>
            <a:rPr lang="en-US" sz="2500" b="0" i="0" kern="1200">
              <a:effectLst/>
              <a:latin typeface="inter-regular"/>
            </a:rPr>
            <a:t>, sat gladly.</a:t>
          </a:r>
          <a:endParaRPr lang="en-US" sz="2500" b="0" i="0" kern="1200" dirty="0">
            <a:effectLst/>
            <a:latin typeface="inter-regular"/>
          </a:endParaRPr>
        </a:p>
      </dsp:txBody>
      <dsp:txXfrm>
        <a:off x="1118233" y="1996562"/>
        <a:ext cx="6933183" cy="570477"/>
      </dsp:txXfrm>
    </dsp:sp>
    <dsp:sp modelId="{062A07A3-67A4-437C-B797-A221323372BE}">
      <dsp:nvSpPr>
        <dsp:cNvPr id="0" name=""/>
        <dsp:cNvSpPr/>
      </dsp:nvSpPr>
      <dsp:spPr>
        <a:xfrm>
          <a:off x="761685" y="1925252"/>
          <a:ext cx="713096" cy="713096"/>
        </a:xfrm>
        <a:prstGeom prst="ellipse">
          <a:avLst/>
        </a:prstGeom>
        <a:solidFill>
          <a:schemeClr val="lt1">
            <a:hueOff val="0"/>
            <a:satOff val="0"/>
            <a:lumOff val="0"/>
            <a:alphaOff val="0"/>
          </a:schemeClr>
        </a:solidFill>
        <a:ln w="15875" cap="rnd" cmpd="sng" algn="ctr">
          <a:solidFill>
            <a:schemeClr val="accent1">
              <a:shade val="80000"/>
              <a:hueOff val="0"/>
              <a:satOff val="-35070"/>
              <a:lumOff val="17273"/>
              <a:alphaOff val="0"/>
            </a:schemeClr>
          </a:solidFill>
          <a:prstDash val="solid"/>
        </a:ln>
        <a:effectLst/>
      </dsp:spPr>
      <dsp:style>
        <a:lnRef idx="2">
          <a:scrgbClr r="0" g="0" b="0"/>
        </a:lnRef>
        <a:fillRef idx="1">
          <a:scrgbClr r="0" g="0" b="0"/>
        </a:fillRef>
        <a:effectRef idx="0">
          <a:scrgbClr r="0" g="0" b="0"/>
        </a:effectRef>
        <a:fontRef idx="minor"/>
      </dsp:style>
    </dsp:sp>
    <dsp:sp modelId="{5695A59A-1864-4F4D-90CC-3356FAFD70A6}">
      <dsp:nvSpPr>
        <dsp:cNvPr id="0" name=""/>
        <dsp:cNvSpPr/>
      </dsp:nvSpPr>
      <dsp:spPr>
        <a:xfrm>
          <a:off x="1118233" y="2851627"/>
          <a:ext cx="6933183" cy="570477"/>
        </a:xfrm>
        <a:prstGeom prst="rect">
          <a:avLst/>
        </a:prstGeom>
        <a:solidFill>
          <a:schemeClr val="accent1">
            <a:shade val="80000"/>
            <a:hueOff val="0"/>
            <a:satOff val="-52606"/>
            <a:lumOff val="25909"/>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63500" rIns="63500" bIns="63500" numCol="1" spcCol="1270" anchor="ctr" anchorCtr="0">
          <a:noAutofit/>
        </a:bodyPr>
        <a:lstStyle/>
        <a:p>
          <a:pPr marL="0" lvl="0" indent="0" algn="l" defTabSz="1111250">
            <a:lnSpc>
              <a:spcPct val="90000"/>
            </a:lnSpc>
            <a:spcBef>
              <a:spcPct val="0"/>
            </a:spcBef>
            <a:spcAft>
              <a:spcPct val="35000"/>
            </a:spcAft>
            <a:buNone/>
          </a:pPr>
          <a:r>
            <a:rPr lang="en-US" sz="2500" b="0" i="1" kern="1200">
              <a:effectLst/>
              <a:latin typeface="inter-regular"/>
            </a:rPr>
            <a:t>Glancing over the mountain</a:t>
          </a:r>
          <a:r>
            <a:rPr lang="en-US" sz="2500" b="0" i="0" kern="1200">
              <a:effectLst/>
              <a:latin typeface="inter-regular"/>
            </a:rPr>
            <a:t>, she moaned sadly.</a:t>
          </a:r>
          <a:endParaRPr lang="en-US" sz="2500" b="0" i="0" kern="1200" dirty="0">
            <a:effectLst/>
            <a:latin typeface="inter-regular"/>
          </a:endParaRPr>
        </a:p>
      </dsp:txBody>
      <dsp:txXfrm>
        <a:off x="1118233" y="2851627"/>
        <a:ext cx="6933183" cy="570477"/>
      </dsp:txXfrm>
    </dsp:sp>
    <dsp:sp modelId="{B249F4D9-7B73-45DC-B563-0CB6F70BDA02}">
      <dsp:nvSpPr>
        <dsp:cNvPr id="0" name=""/>
        <dsp:cNvSpPr/>
      </dsp:nvSpPr>
      <dsp:spPr>
        <a:xfrm>
          <a:off x="761685" y="2780318"/>
          <a:ext cx="713096" cy="713096"/>
        </a:xfrm>
        <a:prstGeom prst="ellipse">
          <a:avLst/>
        </a:prstGeom>
        <a:solidFill>
          <a:schemeClr val="lt1">
            <a:hueOff val="0"/>
            <a:satOff val="0"/>
            <a:lumOff val="0"/>
            <a:alphaOff val="0"/>
          </a:schemeClr>
        </a:solidFill>
        <a:ln w="15875" cap="rnd" cmpd="sng" algn="ctr">
          <a:solidFill>
            <a:schemeClr val="accent1">
              <a:shade val="80000"/>
              <a:hueOff val="0"/>
              <a:satOff val="-52606"/>
              <a:lumOff val="25909"/>
              <a:alphaOff val="0"/>
            </a:schemeClr>
          </a:solidFill>
          <a:prstDash val="solid"/>
        </a:ln>
        <a:effectLst/>
      </dsp:spPr>
      <dsp:style>
        <a:lnRef idx="2">
          <a:scrgbClr r="0" g="0" b="0"/>
        </a:lnRef>
        <a:fillRef idx="1">
          <a:scrgbClr r="0" g="0" b="0"/>
        </a:fillRef>
        <a:effectRef idx="0">
          <a:scrgbClr r="0" g="0" b="0"/>
        </a:effectRef>
        <a:fontRef idx="minor"/>
      </dsp:style>
    </dsp:sp>
    <dsp:sp modelId="{622C44F0-109E-45FA-B7FF-AFBBE8102099}">
      <dsp:nvSpPr>
        <dsp:cNvPr id="0" name=""/>
        <dsp:cNvSpPr/>
      </dsp:nvSpPr>
      <dsp:spPr>
        <a:xfrm>
          <a:off x="903654" y="3707235"/>
          <a:ext cx="7147763" cy="570477"/>
        </a:xfrm>
        <a:prstGeom prst="rect">
          <a:avLst/>
        </a:prstGeom>
        <a:solidFill>
          <a:schemeClr val="accent1">
            <a:shade val="80000"/>
            <a:hueOff val="0"/>
            <a:satOff val="-70141"/>
            <a:lumOff val="34546"/>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63500" rIns="63500" bIns="63500" numCol="1" spcCol="1270" anchor="ctr" anchorCtr="0">
          <a:noAutofit/>
        </a:bodyPr>
        <a:lstStyle/>
        <a:p>
          <a:pPr marL="0" lvl="0" indent="0" algn="l" defTabSz="1111250">
            <a:lnSpc>
              <a:spcPct val="90000"/>
            </a:lnSpc>
            <a:spcBef>
              <a:spcPct val="0"/>
            </a:spcBef>
            <a:spcAft>
              <a:spcPct val="35000"/>
            </a:spcAft>
            <a:buNone/>
          </a:pPr>
          <a:r>
            <a:rPr lang="en-US" sz="2500" b="0" i="0" kern="1200" dirty="0">
              <a:effectLst/>
              <a:latin typeface="inter-regular"/>
            </a:rPr>
            <a:t>She growled sadly, </a:t>
          </a:r>
          <a:r>
            <a:rPr lang="en-US" sz="2500" b="0" i="1" kern="1200" dirty="0">
              <a:effectLst/>
              <a:latin typeface="inter-regular"/>
            </a:rPr>
            <a:t>glancing over the mountain</a:t>
          </a:r>
          <a:r>
            <a:rPr lang="en-US" sz="2500" b="0" i="0" kern="1200" dirty="0">
              <a:effectLst/>
              <a:latin typeface="inter-regular"/>
            </a:rPr>
            <a:t>.</a:t>
          </a:r>
        </a:p>
      </dsp:txBody>
      <dsp:txXfrm>
        <a:off x="903654" y="3707235"/>
        <a:ext cx="7147763" cy="570477"/>
      </dsp:txXfrm>
    </dsp:sp>
    <dsp:sp modelId="{7C1E7028-FB15-484F-B2F1-B5E829F026F2}">
      <dsp:nvSpPr>
        <dsp:cNvPr id="0" name=""/>
        <dsp:cNvSpPr/>
      </dsp:nvSpPr>
      <dsp:spPr>
        <a:xfrm>
          <a:off x="547106" y="3635925"/>
          <a:ext cx="713096" cy="713096"/>
        </a:xfrm>
        <a:prstGeom prst="ellipse">
          <a:avLst/>
        </a:prstGeom>
        <a:solidFill>
          <a:schemeClr val="lt1">
            <a:hueOff val="0"/>
            <a:satOff val="0"/>
            <a:lumOff val="0"/>
            <a:alphaOff val="0"/>
          </a:schemeClr>
        </a:solidFill>
        <a:ln w="15875" cap="rnd" cmpd="sng" algn="ctr">
          <a:solidFill>
            <a:schemeClr val="accent1">
              <a:shade val="80000"/>
              <a:hueOff val="0"/>
              <a:satOff val="-70141"/>
              <a:lumOff val="34546"/>
              <a:alphaOff val="0"/>
            </a:schemeClr>
          </a:solidFill>
          <a:prstDash val="solid"/>
        </a:ln>
        <a:effectLst/>
      </dsp:spPr>
      <dsp:style>
        <a:lnRef idx="2">
          <a:scrgbClr r="0" g="0" b="0"/>
        </a:lnRef>
        <a:fillRef idx="1">
          <a:scrgbClr r="0" g="0" b="0"/>
        </a:fillRef>
        <a:effectRef idx="0">
          <a:scrgbClr r="0" g="0" b="0"/>
        </a:effectRef>
        <a:fontRef idx="minor"/>
      </dsp:style>
    </dsp:sp>
    <dsp:sp modelId="{02D3C929-D758-4D42-8932-F02BFBEBFEAD}">
      <dsp:nvSpPr>
        <dsp:cNvPr id="0" name=""/>
        <dsp:cNvSpPr/>
      </dsp:nvSpPr>
      <dsp:spPr>
        <a:xfrm>
          <a:off x="434398" y="4562842"/>
          <a:ext cx="7617019" cy="570477"/>
        </a:xfrm>
        <a:prstGeom prst="rect">
          <a:avLst/>
        </a:prstGeom>
        <a:solidFill>
          <a:schemeClr val="accent1">
            <a:shade val="80000"/>
            <a:hueOff val="0"/>
            <a:satOff val="-87676"/>
            <a:lumOff val="43182"/>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63500" rIns="63500" bIns="63500" numCol="1" spcCol="1270" anchor="ctr" anchorCtr="0">
          <a:noAutofit/>
        </a:bodyPr>
        <a:lstStyle/>
        <a:p>
          <a:pPr marL="0" lvl="0" indent="0" algn="l" defTabSz="1111250">
            <a:lnSpc>
              <a:spcPct val="90000"/>
            </a:lnSpc>
            <a:spcBef>
              <a:spcPct val="0"/>
            </a:spcBef>
            <a:spcAft>
              <a:spcPct val="35000"/>
            </a:spcAft>
            <a:buNone/>
          </a:pPr>
          <a:r>
            <a:rPr lang="en-US" sz="2500" b="0" i="0" kern="1200">
              <a:effectLst/>
              <a:latin typeface="inter-regular"/>
            </a:rPr>
            <a:t>The kid, who was glancing over the hill, </a:t>
          </a:r>
          <a:r>
            <a:rPr lang="en-US" sz="2500" b="0" i="1" kern="1200">
              <a:effectLst/>
              <a:latin typeface="inter-regular"/>
            </a:rPr>
            <a:t>moaned sadly</a:t>
          </a:r>
          <a:r>
            <a:rPr lang="en-US" sz="2500" b="0" i="0" kern="1200">
              <a:effectLst/>
              <a:latin typeface="inter-regular"/>
            </a:rPr>
            <a:t>.</a:t>
          </a:r>
          <a:endParaRPr lang="en-US" sz="2500" b="0" i="0" kern="1200" dirty="0">
            <a:effectLst/>
            <a:latin typeface="inter-regular"/>
          </a:endParaRPr>
        </a:p>
      </dsp:txBody>
      <dsp:txXfrm>
        <a:off x="434398" y="4562842"/>
        <a:ext cx="7617019" cy="570477"/>
      </dsp:txXfrm>
    </dsp:sp>
    <dsp:sp modelId="{0BA03BE7-AE08-4FD7-BBC1-0F8DA01E92F9}">
      <dsp:nvSpPr>
        <dsp:cNvPr id="0" name=""/>
        <dsp:cNvSpPr/>
      </dsp:nvSpPr>
      <dsp:spPr>
        <a:xfrm>
          <a:off x="77849" y="4491533"/>
          <a:ext cx="713096" cy="713096"/>
        </a:xfrm>
        <a:prstGeom prst="ellipse">
          <a:avLst/>
        </a:prstGeom>
        <a:solidFill>
          <a:schemeClr val="lt1">
            <a:hueOff val="0"/>
            <a:satOff val="0"/>
            <a:lumOff val="0"/>
            <a:alphaOff val="0"/>
          </a:schemeClr>
        </a:solidFill>
        <a:ln w="15875" cap="rnd" cmpd="sng" algn="ctr">
          <a:solidFill>
            <a:schemeClr val="accent1">
              <a:shade val="80000"/>
              <a:hueOff val="0"/>
              <a:satOff val="-87676"/>
              <a:lumOff val="43182"/>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EDD3B8-5E68-48E9-AAB1-5DE570C28ED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A897E35-4312-4077-83D3-69953080BC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836F02-AF67-416B-AB85-08CFF698F86D}" type="datetimeFigureOut">
              <a:rPr lang="en-US" smtClean="0"/>
              <a:t>4/5/2023</a:t>
            </a:fld>
            <a:endParaRPr lang="en-US" dirty="0"/>
          </a:p>
        </p:txBody>
      </p:sp>
      <p:sp>
        <p:nvSpPr>
          <p:cNvPr id="4" name="Footer Placeholder 3">
            <a:extLst>
              <a:ext uri="{FF2B5EF4-FFF2-40B4-BE49-F238E27FC236}">
                <a16:creationId xmlns:a16="http://schemas.microsoft.com/office/drawing/2014/main" id="{75853C52-2B92-4B9E-86F4-DB78684BEC8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20E0EA4-BAD2-4335-9446-CA4CCFEC14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65BC62-3B36-43F8-8B69-D6E5E743DA31}" type="slidenum">
              <a:rPr lang="en-US" smtClean="0"/>
              <a:t>‹#›</a:t>
            </a:fld>
            <a:endParaRPr lang="en-US" dirty="0"/>
          </a:p>
        </p:txBody>
      </p:sp>
    </p:spTree>
    <p:extLst>
      <p:ext uri="{BB962C8B-B14F-4D97-AF65-F5344CB8AC3E}">
        <p14:creationId xmlns:p14="http://schemas.microsoft.com/office/powerpoint/2010/main" val="33165184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B7E8F0-931C-4E43-98D1-A3CD0E0034DC}" type="datetimeFigureOut">
              <a:rPr lang="en-US" smtClean="0"/>
              <a:t>4/5/2023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AEB063-7F11-4E3B-BA52-07405B1C2D95}" type="slidenum">
              <a:rPr lang="en-US" smtClean="0"/>
              <a:t>‹#›</a:t>
            </a:fld>
            <a:endParaRPr lang="en-US" dirty="0"/>
          </a:p>
        </p:txBody>
      </p:sp>
    </p:spTree>
    <p:extLst>
      <p:ext uri="{BB962C8B-B14F-4D97-AF65-F5344CB8AC3E}">
        <p14:creationId xmlns:p14="http://schemas.microsoft.com/office/powerpoint/2010/main" val="1862930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Tahoma" panose="020B0604030504040204" pitchFamily="34" charset="0"/>
                <a:ea typeface="Tahoma" panose="020B0604030504040204" pitchFamily="34" charset="0"/>
                <a:cs typeface="Tahoma" panose="020B0604030504040204" pitchFamily="34" charset="0"/>
              </a:rPr>
              <a:t>Be specific and direct in the title. Use the subtitle to give the specific context of the speech.</a:t>
            </a:r>
          </a:p>
          <a:p>
            <a:r>
              <a:rPr lang="en-US" sz="1200" dirty="0">
                <a:latin typeface="Tahoma" panose="020B0604030504040204" pitchFamily="34" charset="0"/>
                <a:ea typeface="Tahoma" panose="020B0604030504040204" pitchFamily="34" charset="0"/>
                <a:cs typeface="Tahoma" panose="020B0604030504040204" pitchFamily="34" charset="0"/>
              </a:rPr>
              <a:t>-The goal should be to capture the audience’s attention which can be done with a quote, a startling statistic, or fact.  It is not necessary to include this attention getter on the slide.</a:t>
            </a:r>
            <a:endParaRPr lang="en-US" dirty="0"/>
          </a:p>
        </p:txBody>
      </p:sp>
      <p:sp>
        <p:nvSpPr>
          <p:cNvPr id="4" name="Slide Number Placeholder 3"/>
          <p:cNvSpPr>
            <a:spLocks noGrp="1"/>
          </p:cNvSpPr>
          <p:nvPr>
            <p:ph type="sldNum" sz="quarter" idx="10"/>
          </p:nvPr>
        </p:nvSpPr>
        <p:spPr/>
        <p:txBody>
          <a:bodyPr/>
          <a:lstStyle/>
          <a:p>
            <a:fld id="{E6AEB063-7F11-4E3B-BA52-07405B1C2D95}" type="slidenum">
              <a:rPr lang="en-US" smtClean="0"/>
              <a:t>1</a:t>
            </a:fld>
            <a:endParaRPr lang="en-US" dirty="0"/>
          </a:p>
        </p:txBody>
      </p:sp>
    </p:spTree>
    <p:extLst>
      <p:ext uri="{BB962C8B-B14F-4D97-AF65-F5344CB8AC3E}">
        <p14:creationId xmlns:p14="http://schemas.microsoft.com/office/powerpoint/2010/main" val="32054555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entury Gothic" panose="020B0502020202020204" pitchFamily="34" charset="0"/>
                <a:ea typeface="Tahoma" panose="020B0604030504040204" pitchFamily="34" charset="0"/>
                <a:cs typeface="Tahoma" panose="020B0604030504040204" pitchFamily="34" charset="0"/>
              </a:rPr>
              <a:t>Dedicate this entire slide to the thesis statement.  It is the reason the speech is being given.  Use this time to reveal the three main points of the speech (slides 4,5,6) as an overview for the direction of the speech:</a:t>
            </a:r>
          </a:p>
          <a:p>
            <a:r>
              <a:rPr lang="en-US" dirty="0">
                <a:latin typeface="Century Gothic" panose="020B0502020202020204" pitchFamily="34" charset="0"/>
                <a:ea typeface="Tahoma" panose="020B0604030504040204" pitchFamily="34" charset="0"/>
                <a:cs typeface="Tahoma" panose="020B0604030504040204" pitchFamily="34" charset="0"/>
              </a:rPr>
              <a:t>-[type main point #1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#2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#3 here]</a:t>
            </a:r>
          </a:p>
          <a:p>
            <a:r>
              <a:rPr lang="en-US" dirty="0">
                <a:latin typeface="Century Gothic" panose="020B0502020202020204" pitchFamily="34" charset="0"/>
                <a:ea typeface="Tahoma" panose="020B0604030504040204" pitchFamily="34" charset="0"/>
                <a:cs typeface="Tahoma" panose="020B0604030504040204" pitchFamily="34" charset="0"/>
              </a:rPr>
              <a:t>Be sure to transition to the first main point and the next slide.</a:t>
            </a:r>
          </a:p>
          <a:p>
            <a:endParaRPr lang="en-US" dirty="0"/>
          </a:p>
        </p:txBody>
      </p:sp>
      <p:sp>
        <p:nvSpPr>
          <p:cNvPr id="4" name="Slide Number Placeholder 3"/>
          <p:cNvSpPr>
            <a:spLocks noGrp="1"/>
          </p:cNvSpPr>
          <p:nvPr>
            <p:ph type="sldNum" sz="quarter" idx="10"/>
          </p:nvPr>
        </p:nvSpPr>
        <p:spPr/>
        <p:txBody>
          <a:bodyPr/>
          <a:lstStyle/>
          <a:p>
            <a:fld id="{E6AEB063-7F11-4E3B-BA52-07405B1C2D95}" type="slidenum">
              <a:rPr lang="en-US" smtClean="0"/>
              <a:t>10</a:t>
            </a:fld>
            <a:endParaRPr lang="en-US" dirty="0"/>
          </a:p>
        </p:txBody>
      </p:sp>
    </p:spTree>
    <p:extLst>
      <p:ext uri="{BB962C8B-B14F-4D97-AF65-F5344CB8AC3E}">
        <p14:creationId xmlns:p14="http://schemas.microsoft.com/office/powerpoint/2010/main" val="893200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entury Gothic" panose="020B0502020202020204" pitchFamily="34" charset="0"/>
                <a:ea typeface="Tahoma" panose="020B0604030504040204" pitchFamily="34" charset="0"/>
                <a:cs typeface="Tahoma" panose="020B0604030504040204" pitchFamily="34" charset="0"/>
              </a:rPr>
              <a:t>Dedicate this entire slide to the thesis statement.  It is the reason the speech is being given.  Use this time to reveal the three main points of the speech (slides 4,5,6) as an overview for the direction of the speech:</a:t>
            </a:r>
          </a:p>
          <a:p>
            <a:r>
              <a:rPr lang="en-US" dirty="0">
                <a:latin typeface="Century Gothic" panose="020B0502020202020204" pitchFamily="34" charset="0"/>
                <a:ea typeface="Tahoma" panose="020B0604030504040204" pitchFamily="34" charset="0"/>
                <a:cs typeface="Tahoma" panose="020B0604030504040204" pitchFamily="34" charset="0"/>
              </a:rPr>
              <a:t>-[type main point #1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#2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#3 here]</a:t>
            </a:r>
          </a:p>
          <a:p>
            <a:r>
              <a:rPr lang="en-US" dirty="0">
                <a:latin typeface="Century Gothic" panose="020B0502020202020204" pitchFamily="34" charset="0"/>
                <a:ea typeface="Tahoma" panose="020B0604030504040204" pitchFamily="34" charset="0"/>
                <a:cs typeface="Tahoma" panose="020B0604030504040204" pitchFamily="34" charset="0"/>
              </a:rPr>
              <a:t>Be sure to transition to the first main point and the next slide.</a:t>
            </a:r>
          </a:p>
          <a:p>
            <a:endParaRPr lang="en-US" dirty="0"/>
          </a:p>
        </p:txBody>
      </p:sp>
      <p:sp>
        <p:nvSpPr>
          <p:cNvPr id="4" name="Slide Number Placeholder 3"/>
          <p:cNvSpPr>
            <a:spLocks noGrp="1"/>
          </p:cNvSpPr>
          <p:nvPr>
            <p:ph type="sldNum" sz="quarter" idx="10"/>
          </p:nvPr>
        </p:nvSpPr>
        <p:spPr/>
        <p:txBody>
          <a:bodyPr/>
          <a:lstStyle/>
          <a:p>
            <a:fld id="{E6AEB063-7F11-4E3B-BA52-07405B1C2D95}" type="slidenum">
              <a:rPr lang="en-US" smtClean="0"/>
              <a:t>11</a:t>
            </a:fld>
            <a:endParaRPr lang="en-US" dirty="0"/>
          </a:p>
        </p:txBody>
      </p:sp>
    </p:spTree>
    <p:extLst>
      <p:ext uri="{BB962C8B-B14F-4D97-AF65-F5344CB8AC3E}">
        <p14:creationId xmlns:p14="http://schemas.microsoft.com/office/powerpoint/2010/main" val="3272418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entury Gothic" panose="020B0502020202020204" pitchFamily="34" charset="0"/>
                <a:ea typeface="Tahoma" panose="020B0604030504040204" pitchFamily="34" charset="0"/>
                <a:cs typeface="Tahoma" panose="020B0604030504040204" pitchFamily="34" charset="0"/>
              </a:rPr>
              <a:t>Dedicate this entire slide to the thesis statement.  It is the reason the speech is being given.  Use this time to reveal the three main points of the speech (slides 4,5,6) as an overview for the direction of the speech:</a:t>
            </a:r>
          </a:p>
          <a:p>
            <a:r>
              <a:rPr lang="en-US" dirty="0">
                <a:latin typeface="Century Gothic" panose="020B0502020202020204" pitchFamily="34" charset="0"/>
                <a:ea typeface="Tahoma" panose="020B0604030504040204" pitchFamily="34" charset="0"/>
                <a:cs typeface="Tahoma" panose="020B0604030504040204" pitchFamily="34" charset="0"/>
              </a:rPr>
              <a:t>-[type main point #1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#2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#3 here]</a:t>
            </a:r>
          </a:p>
          <a:p>
            <a:r>
              <a:rPr lang="en-US" dirty="0">
                <a:latin typeface="Century Gothic" panose="020B0502020202020204" pitchFamily="34" charset="0"/>
                <a:ea typeface="Tahoma" panose="020B0604030504040204" pitchFamily="34" charset="0"/>
                <a:cs typeface="Tahoma" panose="020B0604030504040204" pitchFamily="34" charset="0"/>
              </a:rPr>
              <a:t>Be sure to transition to the first main point and the next slide.</a:t>
            </a:r>
          </a:p>
          <a:p>
            <a:endParaRPr lang="en-US" dirty="0"/>
          </a:p>
        </p:txBody>
      </p:sp>
      <p:sp>
        <p:nvSpPr>
          <p:cNvPr id="4" name="Slide Number Placeholder 3"/>
          <p:cNvSpPr>
            <a:spLocks noGrp="1"/>
          </p:cNvSpPr>
          <p:nvPr>
            <p:ph type="sldNum" sz="quarter" idx="10"/>
          </p:nvPr>
        </p:nvSpPr>
        <p:spPr/>
        <p:txBody>
          <a:bodyPr/>
          <a:lstStyle/>
          <a:p>
            <a:fld id="{E6AEB063-7F11-4E3B-BA52-07405B1C2D95}" type="slidenum">
              <a:rPr lang="en-US" smtClean="0"/>
              <a:t>12</a:t>
            </a:fld>
            <a:endParaRPr lang="en-US" dirty="0"/>
          </a:p>
        </p:txBody>
      </p:sp>
    </p:spTree>
    <p:extLst>
      <p:ext uri="{BB962C8B-B14F-4D97-AF65-F5344CB8AC3E}">
        <p14:creationId xmlns:p14="http://schemas.microsoft.com/office/powerpoint/2010/main" val="26443528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entury Gothic" panose="020B0502020202020204" pitchFamily="34" charset="0"/>
                <a:ea typeface="Tahoma" panose="020B0604030504040204" pitchFamily="34" charset="0"/>
                <a:cs typeface="Tahoma" panose="020B0604030504040204" pitchFamily="34" charset="0"/>
              </a:rPr>
              <a:t>Dedicate this entire slide to the thesis statement.  It is the reason the speech is being given.  Use this time to reveal the three main points of the speech (slides 4,5,6) as an overview for the direction of the speech:</a:t>
            </a:r>
          </a:p>
          <a:p>
            <a:r>
              <a:rPr lang="en-US" dirty="0">
                <a:latin typeface="Century Gothic" panose="020B0502020202020204" pitchFamily="34" charset="0"/>
                <a:ea typeface="Tahoma" panose="020B0604030504040204" pitchFamily="34" charset="0"/>
                <a:cs typeface="Tahoma" panose="020B0604030504040204" pitchFamily="34" charset="0"/>
              </a:rPr>
              <a:t>-[type main point #1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#2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#3 here]</a:t>
            </a:r>
          </a:p>
          <a:p>
            <a:r>
              <a:rPr lang="en-US" dirty="0">
                <a:latin typeface="Century Gothic" panose="020B0502020202020204" pitchFamily="34" charset="0"/>
                <a:ea typeface="Tahoma" panose="020B0604030504040204" pitchFamily="34" charset="0"/>
                <a:cs typeface="Tahoma" panose="020B0604030504040204" pitchFamily="34" charset="0"/>
              </a:rPr>
              <a:t>Be sure to transition to the first main point and the next slide.</a:t>
            </a:r>
          </a:p>
          <a:p>
            <a:endParaRPr lang="en-US" dirty="0"/>
          </a:p>
        </p:txBody>
      </p:sp>
      <p:sp>
        <p:nvSpPr>
          <p:cNvPr id="4" name="Slide Number Placeholder 3"/>
          <p:cNvSpPr>
            <a:spLocks noGrp="1"/>
          </p:cNvSpPr>
          <p:nvPr>
            <p:ph type="sldNum" sz="quarter" idx="10"/>
          </p:nvPr>
        </p:nvSpPr>
        <p:spPr/>
        <p:txBody>
          <a:bodyPr/>
          <a:lstStyle/>
          <a:p>
            <a:fld id="{E6AEB063-7F11-4E3B-BA52-07405B1C2D95}" type="slidenum">
              <a:rPr lang="en-US" smtClean="0"/>
              <a:t>13</a:t>
            </a:fld>
            <a:endParaRPr lang="en-US" dirty="0"/>
          </a:p>
        </p:txBody>
      </p:sp>
    </p:spTree>
    <p:extLst>
      <p:ext uri="{BB962C8B-B14F-4D97-AF65-F5344CB8AC3E}">
        <p14:creationId xmlns:p14="http://schemas.microsoft.com/office/powerpoint/2010/main" val="33380273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entury Gothic" panose="020B0502020202020204" pitchFamily="34" charset="0"/>
                <a:ea typeface="Tahoma" panose="020B0604030504040204" pitchFamily="34" charset="0"/>
                <a:cs typeface="Tahoma" panose="020B0604030504040204" pitchFamily="34" charset="0"/>
              </a:rPr>
              <a:t>Dedicate this entire slide to the thesis statement.  It is the reason the speech is being given.  Use this time to reveal the three main points of the speech (slides 4,5,6) as an overview for the direction of the speech:</a:t>
            </a:r>
          </a:p>
          <a:p>
            <a:r>
              <a:rPr lang="en-US" dirty="0">
                <a:latin typeface="Century Gothic" panose="020B0502020202020204" pitchFamily="34" charset="0"/>
                <a:ea typeface="Tahoma" panose="020B0604030504040204" pitchFamily="34" charset="0"/>
                <a:cs typeface="Tahoma" panose="020B0604030504040204" pitchFamily="34" charset="0"/>
              </a:rPr>
              <a:t>-[type main point #1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#2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#3 here]</a:t>
            </a:r>
          </a:p>
          <a:p>
            <a:r>
              <a:rPr lang="en-US" dirty="0">
                <a:latin typeface="Century Gothic" panose="020B0502020202020204" pitchFamily="34" charset="0"/>
                <a:ea typeface="Tahoma" panose="020B0604030504040204" pitchFamily="34" charset="0"/>
                <a:cs typeface="Tahoma" panose="020B0604030504040204" pitchFamily="34" charset="0"/>
              </a:rPr>
              <a:t>Be sure to transition to the first main point and the next slide.</a:t>
            </a:r>
          </a:p>
          <a:p>
            <a:endParaRPr lang="en-US" dirty="0"/>
          </a:p>
        </p:txBody>
      </p:sp>
      <p:sp>
        <p:nvSpPr>
          <p:cNvPr id="4" name="Slide Number Placeholder 3"/>
          <p:cNvSpPr>
            <a:spLocks noGrp="1"/>
          </p:cNvSpPr>
          <p:nvPr>
            <p:ph type="sldNum" sz="quarter" idx="10"/>
          </p:nvPr>
        </p:nvSpPr>
        <p:spPr/>
        <p:txBody>
          <a:bodyPr/>
          <a:lstStyle/>
          <a:p>
            <a:fld id="{E6AEB063-7F11-4E3B-BA52-07405B1C2D95}" type="slidenum">
              <a:rPr lang="en-US" smtClean="0"/>
              <a:t>14</a:t>
            </a:fld>
            <a:endParaRPr lang="en-US" dirty="0"/>
          </a:p>
        </p:txBody>
      </p:sp>
    </p:spTree>
    <p:extLst>
      <p:ext uri="{BB962C8B-B14F-4D97-AF65-F5344CB8AC3E}">
        <p14:creationId xmlns:p14="http://schemas.microsoft.com/office/powerpoint/2010/main" val="32969424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entury Gothic" panose="020B0502020202020204" pitchFamily="34" charset="0"/>
                <a:ea typeface="Tahoma" panose="020B0604030504040204" pitchFamily="34" charset="0"/>
                <a:cs typeface="Tahoma" panose="020B0604030504040204" pitchFamily="34" charset="0"/>
              </a:rPr>
              <a:t>Dedicate this entire slide to the thesis statement.  It is the reason the speech is being given.  Use this time to reveal the three main points of the speech (slides 4,5,6) as an overview for the direction of the speech:</a:t>
            </a:r>
          </a:p>
          <a:p>
            <a:r>
              <a:rPr lang="en-US" dirty="0">
                <a:latin typeface="Century Gothic" panose="020B0502020202020204" pitchFamily="34" charset="0"/>
                <a:ea typeface="Tahoma" panose="020B0604030504040204" pitchFamily="34" charset="0"/>
                <a:cs typeface="Tahoma" panose="020B0604030504040204" pitchFamily="34" charset="0"/>
              </a:rPr>
              <a:t>-[type main point #1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#2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#3 here]</a:t>
            </a:r>
          </a:p>
          <a:p>
            <a:r>
              <a:rPr lang="en-US" dirty="0">
                <a:latin typeface="Century Gothic" panose="020B0502020202020204" pitchFamily="34" charset="0"/>
                <a:ea typeface="Tahoma" panose="020B0604030504040204" pitchFamily="34" charset="0"/>
                <a:cs typeface="Tahoma" panose="020B0604030504040204" pitchFamily="34" charset="0"/>
              </a:rPr>
              <a:t>Be sure to transition to the first main point and the next slide.</a:t>
            </a:r>
          </a:p>
          <a:p>
            <a:endParaRPr lang="en-US" dirty="0"/>
          </a:p>
        </p:txBody>
      </p:sp>
      <p:sp>
        <p:nvSpPr>
          <p:cNvPr id="4" name="Slide Number Placeholder 3"/>
          <p:cNvSpPr>
            <a:spLocks noGrp="1"/>
          </p:cNvSpPr>
          <p:nvPr>
            <p:ph type="sldNum" sz="quarter" idx="10"/>
          </p:nvPr>
        </p:nvSpPr>
        <p:spPr/>
        <p:txBody>
          <a:bodyPr/>
          <a:lstStyle/>
          <a:p>
            <a:fld id="{E6AEB063-7F11-4E3B-BA52-07405B1C2D95}" type="slidenum">
              <a:rPr lang="en-US" smtClean="0"/>
              <a:t>15</a:t>
            </a:fld>
            <a:endParaRPr lang="en-US" dirty="0"/>
          </a:p>
        </p:txBody>
      </p:sp>
    </p:spTree>
    <p:extLst>
      <p:ext uri="{BB962C8B-B14F-4D97-AF65-F5344CB8AC3E}">
        <p14:creationId xmlns:p14="http://schemas.microsoft.com/office/powerpoint/2010/main" val="30363814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entury Gothic" panose="020B0502020202020204" pitchFamily="34" charset="0"/>
                <a:ea typeface="Tahoma" panose="020B0604030504040204" pitchFamily="34" charset="0"/>
                <a:cs typeface="Tahoma" panose="020B0604030504040204" pitchFamily="34" charset="0"/>
              </a:rPr>
              <a:t>Dedicate this entire slide to the thesis statement.  It is the reason the speech is being given.  Use this time to reveal the three main points of the speech (slides 4,5,6) as an overview for the direction of the speech:</a:t>
            </a:r>
          </a:p>
          <a:p>
            <a:r>
              <a:rPr lang="en-US" dirty="0">
                <a:latin typeface="Century Gothic" panose="020B0502020202020204" pitchFamily="34" charset="0"/>
                <a:ea typeface="Tahoma" panose="020B0604030504040204" pitchFamily="34" charset="0"/>
                <a:cs typeface="Tahoma" panose="020B0604030504040204" pitchFamily="34" charset="0"/>
              </a:rPr>
              <a:t>-[type main point #1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#2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#3 here]</a:t>
            </a:r>
          </a:p>
          <a:p>
            <a:r>
              <a:rPr lang="en-US" dirty="0">
                <a:latin typeface="Century Gothic" panose="020B0502020202020204" pitchFamily="34" charset="0"/>
                <a:ea typeface="Tahoma" panose="020B0604030504040204" pitchFamily="34" charset="0"/>
                <a:cs typeface="Tahoma" panose="020B0604030504040204" pitchFamily="34" charset="0"/>
              </a:rPr>
              <a:t>Be sure to transition to the first main point and the next slide.</a:t>
            </a:r>
          </a:p>
          <a:p>
            <a:endParaRPr lang="en-US" dirty="0"/>
          </a:p>
        </p:txBody>
      </p:sp>
      <p:sp>
        <p:nvSpPr>
          <p:cNvPr id="4" name="Slide Number Placeholder 3"/>
          <p:cNvSpPr>
            <a:spLocks noGrp="1"/>
          </p:cNvSpPr>
          <p:nvPr>
            <p:ph type="sldNum" sz="quarter" idx="10"/>
          </p:nvPr>
        </p:nvSpPr>
        <p:spPr/>
        <p:txBody>
          <a:bodyPr/>
          <a:lstStyle/>
          <a:p>
            <a:fld id="{E6AEB063-7F11-4E3B-BA52-07405B1C2D95}" type="slidenum">
              <a:rPr lang="en-US" smtClean="0"/>
              <a:t>16</a:t>
            </a:fld>
            <a:endParaRPr lang="en-US" dirty="0"/>
          </a:p>
        </p:txBody>
      </p:sp>
    </p:spTree>
    <p:extLst>
      <p:ext uri="{BB962C8B-B14F-4D97-AF65-F5344CB8AC3E}">
        <p14:creationId xmlns:p14="http://schemas.microsoft.com/office/powerpoint/2010/main" val="11168908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entury Gothic" panose="020B0502020202020204" pitchFamily="34" charset="0"/>
                <a:ea typeface="Tahoma" panose="020B0604030504040204" pitchFamily="34" charset="0"/>
                <a:cs typeface="Tahoma" panose="020B0604030504040204" pitchFamily="34" charset="0"/>
              </a:rPr>
              <a:t>Dedicate this entire slide to the thesis statement.  It is the reason the speech is being given.  Use this time to reveal the three main points of the speech (slides 4,5,6) as an overview for the direction of the speech:</a:t>
            </a:r>
          </a:p>
          <a:p>
            <a:r>
              <a:rPr lang="en-US" dirty="0">
                <a:latin typeface="Century Gothic" panose="020B0502020202020204" pitchFamily="34" charset="0"/>
                <a:ea typeface="Tahoma" panose="020B0604030504040204" pitchFamily="34" charset="0"/>
                <a:cs typeface="Tahoma" panose="020B0604030504040204" pitchFamily="34" charset="0"/>
              </a:rPr>
              <a:t>-[type main point #1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#2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#3 here]</a:t>
            </a:r>
          </a:p>
          <a:p>
            <a:r>
              <a:rPr lang="en-US" dirty="0">
                <a:latin typeface="Century Gothic" panose="020B0502020202020204" pitchFamily="34" charset="0"/>
                <a:ea typeface="Tahoma" panose="020B0604030504040204" pitchFamily="34" charset="0"/>
                <a:cs typeface="Tahoma" panose="020B0604030504040204" pitchFamily="34" charset="0"/>
              </a:rPr>
              <a:t>Be sure to transition to the first main point and the next slide.</a:t>
            </a:r>
          </a:p>
          <a:p>
            <a:endParaRPr lang="en-US" dirty="0"/>
          </a:p>
        </p:txBody>
      </p:sp>
      <p:sp>
        <p:nvSpPr>
          <p:cNvPr id="4" name="Slide Number Placeholder 3"/>
          <p:cNvSpPr>
            <a:spLocks noGrp="1"/>
          </p:cNvSpPr>
          <p:nvPr>
            <p:ph type="sldNum" sz="quarter" idx="10"/>
          </p:nvPr>
        </p:nvSpPr>
        <p:spPr/>
        <p:txBody>
          <a:bodyPr/>
          <a:lstStyle/>
          <a:p>
            <a:fld id="{E6AEB063-7F11-4E3B-BA52-07405B1C2D95}" type="slidenum">
              <a:rPr lang="en-US" smtClean="0"/>
              <a:t>17</a:t>
            </a:fld>
            <a:endParaRPr lang="en-US" dirty="0"/>
          </a:p>
        </p:txBody>
      </p:sp>
    </p:spTree>
    <p:extLst>
      <p:ext uri="{BB962C8B-B14F-4D97-AF65-F5344CB8AC3E}">
        <p14:creationId xmlns:p14="http://schemas.microsoft.com/office/powerpoint/2010/main" val="1947464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entury Gothic" panose="020B0502020202020204" pitchFamily="34" charset="0"/>
                <a:ea typeface="Tahoma" panose="020B0604030504040204" pitchFamily="34" charset="0"/>
                <a:cs typeface="Tahoma" panose="020B0604030504040204" pitchFamily="34" charset="0"/>
              </a:rPr>
              <a:t>Dedicate this entire slide to the thesis statement.  It is the reason the speech is being given.  Use this time to reveal the three main points of the speech (slides 4,5,6) as an overview for the direction of the speech:</a:t>
            </a:r>
          </a:p>
          <a:p>
            <a:r>
              <a:rPr lang="en-US" dirty="0">
                <a:latin typeface="Century Gothic" panose="020B0502020202020204" pitchFamily="34" charset="0"/>
                <a:ea typeface="Tahoma" panose="020B0604030504040204" pitchFamily="34" charset="0"/>
                <a:cs typeface="Tahoma" panose="020B0604030504040204" pitchFamily="34" charset="0"/>
              </a:rPr>
              <a:t>-[type main point #1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#2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#3 here]</a:t>
            </a:r>
          </a:p>
          <a:p>
            <a:r>
              <a:rPr lang="en-US" dirty="0">
                <a:latin typeface="Century Gothic" panose="020B0502020202020204" pitchFamily="34" charset="0"/>
                <a:ea typeface="Tahoma" panose="020B0604030504040204" pitchFamily="34" charset="0"/>
                <a:cs typeface="Tahoma" panose="020B0604030504040204" pitchFamily="34" charset="0"/>
              </a:rPr>
              <a:t>Be sure to transition to the first main point and the next slide.</a:t>
            </a:r>
          </a:p>
          <a:p>
            <a:endParaRPr lang="en-US" dirty="0"/>
          </a:p>
        </p:txBody>
      </p:sp>
      <p:sp>
        <p:nvSpPr>
          <p:cNvPr id="4" name="Slide Number Placeholder 3"/>
          <p:cNvSpPr>
            <a:spLocks noGrp="1"/>
          </p:cNvSpPr>
          <p:nvPr>
            <p:ph type="sldNum" sz="quarter" idx="10"/>
          </p:nvPr>
        </p:nvSpPr>
        <p:spPr/>
        <p:txBody>
          <a:bodyPr/>
          <a:lstStyle/>
          <a:p>
            <a:fld id="{E6AEB063-7F11-4E3B-BA52-07405B1C2D95}" type="slidenum">
              <a:rPr lang="en-US" smtClean="0"/>
              <a:t>18</a:t>
            </a:fld>
            <a:endParaRPr lang="en-US" dirty="0"/>
          </a:p>
        </p:txBody>
      </p:sp>
    </p:spTree>
    <p:extLst>
      <p:ext uri="{BB962C8B-B14F-4D97-AF65-F5344CB8AC3E}">
        <p14:creationId xmlns:p14="http://schemas.microsoft.com/office/powerpoint/2010/main" val="4766707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entury Gothic" panose="020B0502020202020204" pitchFamily="34" charset="0"/>
                <a:ea typeface="Tahoma" panose="020B0604030504040204" pitchFamily="34" charset="0"/>
                <a:cs typeface="Tahoma" panose="020B0604030504040204" pitchFamily="34" charset="0"/>
              </a:rPr>
              <a:t>Dedicate this entire slide to the thesis statement.  It is the reason the speech is being given.  Use this time to reveal the three main points of the speech (slides 4,5,6) as an overview for the direction of the speech:</a:t>
            </a:r>
          </a:p>
          <a:p>
            <a:r>
              <a:rPr lang="en-US" dirty="0">
                <a:latin typeface="Century Gothic" panose="020B0502020202020204" pitchFamily="34" charset="0"/>
                <a:ea typeface="Tahoma" panose="020B0604030504040204" pitchFamily="34" charset="0"/>
                <a:cs typeface="Tahoma" panose="020B0604030504040204" pitchFamily="34" charset="0"/>
              </a:rPr>
              <a:t>-[type main point #1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#2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#3 here]</a:t>
            </a:r>
          </a:p>
          <a:p>
            <a:r>
              <a:rPr lang="en-US" dirty="0">
                <a:latin typeface="Century Gothic" panose="020B0502020202020204" pitchFamily="34" charset="0"/>
                <a:ea typeface="Tahoma" panose="020B0604030504040204" pitchFamily="34" charset="0"/>
                <a:cs typeface="Tahoma" panose="020B0604030504040204" pitchFamily="34" charset="0"/>
              </a:rPr>
              <a:t>Be sure to transition to the first main point and the next slide.</a:t>
            </a:r>
          </a:p>
          <a:p>
            <a:endParaRPr lang="en-US" dirty="0"/>
          </a:p>
        </p:txBody>
      </p:sp>
      <p:sp>
        <p:nvSpPr>
          <p:cNvPr id="4" name="Slide Number Placeholder 3"/>
          <p:cNvSpPr>
            <a:spLocks noGrp="1"/>
          </p:cNvSpPr>
          <p:nvPr>
            <p:ph type="sldNum" sz="quarter" idx="10"/>
          </p:nvPr>
        </p:nvSpPr>
        <p:spPr/>
        <p:txBody>
          <a:bodyPr/>
          <a:lstStyle/>
          <a:p>
            <a:fld id="{E6AEB063-7F11-4E3B-BA52-07405B1C2D95}" type="slidenum">
              <a:rPr lang="en-US" smtClean="0"/>
              <a:t>19</a:t>
            </a:fld>
            <a:endParaRPr lang="en-US" dirty="0"/>
          </a:p>
        </p:txBody>
      </p:sp>
    </p:spTree>
    <p:extLst>
      <p:ext uri="{BB962C8B-B14F-4D97-AF65-F5344CB8AC3E}">
        <p14:creationId xmlns:p14="http://schemas.microsoft.com/office/powerpoint/2010/main" val="382016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entury Gothic" panose="020B0502020202020204" pitchFamily="34" charset="0"/>
                <a:ea typeface="Tahoma" panose="020B0604030504040204" pitchFamily="34" charset="0"/>
                <a:cs typeface="Tahoma" panose="020B0604030504040204" pitchFamily="34" charset="0"/>
              </a:rPr>
              <a:t>Dedicate this entire slide to the thesis statement.  It is the reason the speech is being given.  Use this time to reveal the three main points of the speech (slides 4,5,6) as an overview for the direction of the speech:</a:t>
            </a:r>
          </a:p>
          <a:p>
            <a:r>
              <a:rPr lang="en-US" dirty="0">
                <a:latin typeface="Century Gothic" panose="020B0502020202020204" pitchFamily="34" charset="0"/>
                <a:ea typeface="Tahoma" panose="020B0604030504040204" pitchFamily="34" charset="0"/>
                <a:cs typeface="Tahoma" panose="020B0604030504040204" pitchFamily="34" charset="0"/>
              </a:rPr>
              <a:t>-[type main point #1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#2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#3 here]</a:t>
            </a:r>
          </a:p>
          <a:p>
            <a:r>
              <a:rPr lang="en-US" dirty="0">
                <a:latin typeface="Century Gothic" panose="020B0502020202020204" pitchFamily="34" charset="0"/>
                <a:ea typeface="Tahoma" panose="020B0604030504040204" pitchFamily="34" charset="0"/>
                <a:cs typeface="Tahoma" panose="020B0604030504040204" pitchFamily="34" charset="0"/>
              </a:rPr>
              <a:t>Be sure to transition to the first main point and the next slide.</a:t>
            </a:r>
          </a:p>
          <a:p>
            <a:endParaRPr lang="en-US" dirty="0"/>
          </a:p>
        </p:txBody>
      </p:sp>
      <p:sp>
        <p:nvSpPr>
          <p:cNvPr id="4" name="Slide Number Placeholder 3"/>
          <p:cNvSpPr>
            <a:spLocks noGrp="1"/>
          </p:cNvSpPr>
          <p:nvPr>
            <p:ph type="sldNum" sz="quarter" idx="10"/>
          </p:nvPr>
        </p:nvSpPr>
        <p:spPr/>
        <p:txBody>
          <a:bodyPr/>
          <a:lstStyle/>
          <a:p>
            <a:fld id="{E6AEB063-7F11-4E3B-BA52-07405B1C2D95}" type="slidenum">
              <a:rPr lang="en-US" smtClean="0"/>
              <a:t>2</a:t>
            </a:fld>
            <a:endParaRPr lang="en-US" dirty="0"/>
          </a:p>
        </p:txBody>
      </p:sp>
    </p:spTree>
    <p:extLst>
      <p:ext uri="{BB962C8B-B14F-4D97-AF65-F5344CB8AC3E}">
        <p14:creationId xmlns:p14="http://schemas.microsoft.com/office/powerpoint/2010/main" val="34775835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entury Gothic" panose="020B0502020202020204" pitchFamily="34" charset="0"/>
                <a:ea typeface="Tahoma" panose="020B0604030504040204" pitchFamily="34" charset="0"/>
                <a:cs typeface="Tahoma" panose="020B0604030504040204" pitchFamily="34" charset="0"/>
              </a:rPr>
              <a:t>Dedicate this entire slide to the thesis statement.  It is the reason the speech is being given.  Use this time to reveal the three main points of the speech (slides 4,5,6) as an overview for the direction of the speech:</a:t>
            </a:r>
          </a:p>
          <a:p>
            <a:r>
              <a:rPr lang="en-US" dirty="0">
                <a:latin typeface="Century Gothic" panose="020B0502020202020204" pitchFamily="34" charset="0"/>
                <a:ea typeface="Tahoma" panose="020B0604030504040204" pitchFamily="34" charset="0"/>
                <a:cs typeface="Tahoma" panose="020B0604030504040204" pitchFamily="34" charset="0"/>
              </a:rPr>
              <a:t>-[type main point #1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#2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#3 here]</a:t>
            </a:r>
          </a:p>
          <a:p>
            <a:r>
              <a:rPr lang="en-US" dirty="0">
                <a:latin typeface="Century Gothic" panose="020B0502020202020204" pitchFamily="34" charset="0"/>
                <a:ea typeface="Tahoma" panose="020B0604030504040204" pitchFamily="34" charset="0"/>
                <a:cs typeface="Tahoma" panose="020B0604030504040204" pitchFamily="34" charset="0"/>
              </a:rPr>
              <a:t>Be sure to transition to the first main point and the next slide.</a:t>
            </a:r>
          </a:p>
          <a:p>
            <a:endParaRPr lang="en-US" dirty="0"/>
          </a:p>
        </p:txBody>
      </p:sp>
      <p:sp>
        <p:nvSpPr>
          <p:cNvPr id="4" name="Slide Number Placeholder 3"/>
          <p:cNvSpPr>
            <a:spLocks noGrp="1"/>
          </p:cNvSpPr>
          <p:nvPr>
            <p:ph type="sldNum" sz="quarter" idx="10"/>
          </p:nvPr>
        </p:nvSpPr>
        <p:spPr/>
        <p:txBody>
          <a:bodyPr/>
          <a:lstStyle/>
          <a:p>
            <a:fld id="{E6AEB063-7F11-4E3B-BA52-07405B1C2D95}" type="slidenum">
              <a:rPr lang="en-US" smtClean="0"/>
              <a:t>20</a:t>
            </a:fld>
            <a:endParaRPr lang="en-US" dirty="0"/>
          </a:p>
        </p:txBody>
      </p:sp>
    </p:spTree>
    <p:extLst>
      <p:ext uri="{BB962C8B-B14F-4D97-AF65-F5344CB8AC3E}">
        <p14:creationId xmlns:p14="http://schemas.microsoft.com/office/powerpoint/2010/main" val="6944319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entury Gothic" panose="020B0502020202020204" pitchFamily="34" charset="0"/>
                <a:ea typeface="Tahoma" panose="020B0604030504040204" pitchFamily="34" charset="0"/>
                <a:cs typeface="Tahoma" panose="020B0604030504040204" pitchFamily="34" charset="0"/>
              </a:rPr>
              <a:t>Dedicate this entire slide to the thesis statement.  It is the reason the speech is being given.  Use this time to reveal the three main points of the speech (slides 4,5,6) as an overview for the direction of the speech:</a:t>
            </a:r>
          </a:p>
          <a:p>
            <a:r>
              <a:rPr lang="en-US" dirty="0">
                <a:latin typeface="Century Gothic" panose="020B0502020202020204" pitchFamily="34" charset="0"/>
                <a:ea typeface="Tahoma" panose="020B0604030504040204" pitchFamily="34" charset="0"/>
                <a:cs typeface="Tahoma" panose="020B0604030504040204" pitchFamily="34" charset="0"/>
              </a:rPr>
              <a:t>-[type main point #1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#2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#3 here]</a:t>
            </a:r>
          </a:p>
          <a:p>
            <a:r>
              <a:rPr lang="en-US" dirty="0">
                <a:latin typeface="Century Gothic" panose="020B0502020202020204" pitchFamily="34" charset="0"/>
                <a:ea typeface="Tahoma" panose="020B0604030504040204" pitchFamily="34" charset="0"/>
                <a:cs typeface="Tahoma" panose="020B0604030504040204" pitchFamily="34" charset="0"/>
              </a:rPr>
              <a:t>Be sure to transition to the first main point and the next slide.</a:t>
            </a:r>
          </a:p>
          <a:p>
            <a:endParaRPr lang="en-US" dirty="0"/>
          </a:p>
        </p:txBody>
      </p:sp>
      <p:sp>
        <p:nvSpPr>
          <p:cNvPr id="4" name="Slide Number Placeholder 3"/>
          <p:cNvSpPr>
            <a:spLocks noGrp="1"/>
          </p:cNvSpPr>
          <p:nvPr>
            <p:ph type="sldNum" sz="quarter" idx="10"/>
          </p:nvPr>
        </p:nvSpPr>
        <p:spPr/>
        <p:txBody>
          <a:bodyPr/>
          <a:lstStyle/>
          <a:p>
            <a:fld id="{E6AEB063-7F11-4E3B-BA52-07405B1C2D95}" type="slidenum">
              <a:rPr lang="en-US" smtClean="0"/>
              <a:t>22</a:t>
            </a:fld>
            <a:endParaRPr lang="en-US" dirty="0"/>
          </a:p>
        </p:txBody>
      </p:sp>
    </p:spTree>
    <p:extLst>
      <p:ext uri="{BB962C8B-B14F-4D97-AF65-F5344CB8AC3E}">
        <p14:creationId xmlns:p14="http://schemas.microsoft.com/office/powerpoint/2010/main" val="45882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entury Gothic" panose="020B0502020202020204" pitchFamily="34" charset="0"/>
                <a:ea typeface="Tahoma" panose="020B0604030504040204" pitchFamily="34" charset="0"/>
                <a:cs typeface="Tahoma" panose="020B0604030504040204" pitchFamily="34" charset="0"/>
              </a:rPr>
              <a:t>Dedicate this entire slide to the thesis statement.  It is the reason the speech is being given.  Use this time to reveal the three main points of the speech (slides 4,5,6) as an overview for the direction of the speech:</a:t>
            </a:r>
          </a:p>
          <a:p>
            <a:r>
              <a:rPr lang="en-US" dirty="0">
                <a:latin typeface="Century Gothic" panose="020B0502020202020204" pitchFamily="34" charset="0"/>
                <a:ea typeface="Tahoma" panose="020B0604030504040204" pitchFamily="34" charset="0"/>
                <a:cs typeface="Tahoma" panose="020B0604030504040204" pitchFamily="34" charset="0"/>
              </a:rPr>
              <a:t>-[type main point #1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#2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#3 here]</a:t>
            </a:r>
          </a:p>
          <a:p>
            <a:r>
              <a:rPr lang="en-US" dirty="0">
                <a:latin typeface="Century Gothic" panose="020B0502020202020204" pitchFamily="34" charset="0"/>
                <a:ea typeface="Tahoma" panose="020B0604030504040204" pitchFamily="34" charset="0"/>
                <a:cs typeface="Tahoma" panose="020B0604030504040204" pitchFamily="34" charset="0"/>
              </a:rPr>
              <a:t>Be sure to transition to the first main point and the next slide.</a:t>
            </a:r>
          </a:p>
          <a:p>
            <a:endParaRPr lang="en-US" dirty="0"/>
          </a:p>
        </p:txBody>
      </p:sp>
      <p:sp>
        <p:nvSpPr>
          <p:cNvPr id="4" name="Slide Number Placeholder 3"/>
          <p:cNvSpPr>
            <a:spLocks noGrp="1"/>
          </p:cNvSpPr>
          <p:nvPr>
            <p:ph type="sldNum" sz="quarter" idx="10"/>
          </p:nvPr>
        </p:nvSpPr>
        <p:spPr/>
        <p:txBody>
          <a:bodyPr/>
          <a:lstStyle/>
          <a:p>
            <a:fld id="{E6AEB063-7F11-4E3B-BA52-07405B1C2D95}" type="slidenum">
              <a:rPr lang="en-US" smtClean="0"/>
              <a:t>24</a:t>
            </a:fld>
            <a:endParaRPr lang="en-US" dirty="0"/>
          </a:p>
        </p:txBody>
      </p:sp>
    </p:spTree>
    <p:extLst>
      <p:ext uri="{BB962C8B-B14F-4D97-AF65-F5344CB8AC3E}">
        <p14:creationId xmlns:p14="http://schemas.microsoft.com/office/powerpoint/2010/main" val="27328139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entury Gothic" panose="020B0502020202020204" pitchFamily="34" charset="0"/>
                <a:ea typeface="Tahoma" panose="020B0604030504040204" pitchFamily="34" charset="0"/>
                <a:cs typeface="Tahoma" panose="020B0604030504040204" pitchFamily="34" charset="0"/>
              </a:rPr>
              <a:t>Dedicate this entire slide to the thesis statement.  It is the reason the speech is being given.  Use this time to reveal the three main points of the speech (slides 4,5,6) as an overview for the direction of the speech:</a:t>
            </a:r>
          </a:p>
          <a:p>
            <a:r>
              <a:rPr lang="en-US" dirty="0">
                <a:latin typeface="Century Gothic" panose="020B0502020202020204" pitchFamily="34" charset="0"/>
                <a:ea typeface="Tahoma" panose="020B0604030504040204" pitchFamily="34" charset="0"/>
                <a:cs typeface="Tahoma" panose="020B0604030504040204" pitchFamily="34" charset="0"/>
              </a:rPr>
              <a:t>-[type main point #1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#2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#3 here]</a:t>
            </a:r>
          </a:p>
          <a:p>
            <a:r>
              <a:rPr lang="en-US" dirty="0">
                <a:latin typeface="Century Gothic" panose="020B0502020202020204" pitchFamily="34" charset="0"/>
                <a:ea typeface="Tahoma" panose="020B0604030504040204" pitchFamily="34" charset="0"/>
                <a:cs typeface="Tahoma" panose="020B0604030504040204" pitchFamily="34" charset="0"/>
              </a:rPr>
              <a:t>Be sure to transition to the first main point and the next slide.</a:t>
            </a:r>
          </a:p>
          <a:p>
            <a:endParaRPr lang="en-US" dirty="0"/>
          </a:p>
        </p:txBody>
      </p:sp>
      <p:sp>
        <p:nvSpPr>
          <p:cNvPr id="4" name="Slide Number Placeholder 3"/>
          <p:cNvSpPr>
            <a:spLocks noGrp="1"/>
          </p:cNvSpPr>
          <p:nvPr>
            <p:ph type="sldNum" sz="quarter" idx="10"/>
          </p:nvPr>
        </p:nvSpPr>
        <p:spPr/>
        <p:txBody>
          <a:bodyPr/>
          <a:lstStyle/>
          <a:p>
            <a:fld id="{E6AEB063-7F11-4E3B-BA52-07405B1C2D95}" type="slidenum">
              <a:rPr lang="en-US" smtClean="0"/>
              <a:t>25</a:t>
            </a:fld>
            <a:endParaRPr lang="en-US" dirty="0"/>
          </a:p>
        </p:txBody>
      </p:sp>
    </p:spTree>
    <p:extLst>
      <p:ext uri="{BB962C8B-B14F-4D97-AF65-F5344CB8AC3E}">
        <p14:creationId xmlns:p14="http://schemas.microsoft.com/office/powerpoint/2010/main" val="40448832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entury Gothic" panose="020B0502020202020204" pitchFamily="34" charset="0"/>
                <a:ea typeface="Tahoma" panose="020B0604030504040204" pitchFamily="34" charset="0"/>
                <a:cs typeface="Tahoma" panose="020B0604030504040204" pitchFamily="34" charset="0"/>
              </a:rPr>
              <a:t>Dedicate this entire slide to the thesis statement.  It is the reason the speech is being given.  Use this time to reveal the three main points of the speech (slides 4,5,6) as an overview for the direction of the speech:</a:t>
            </a:r>
          </a:p>
          <a:p>
            <a:r>
              <a:rPr lang="en-US" dirty="0">
                <a:latin typeface="Century Gothic" panose="020B0502020202020204" pitchFamily="34" charset="0"/>
                <a:ea typeface="Tahoma" panose="020B0604030504040204" pitchFamily="34" charset="0"/>
                <a:cs typeface="Tahoma" panose="020B0604030504040204" pitchFamily="34" charset="0"/>
              </a:rPr>
              <a:t>-[type main point #1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#2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#3 here]</a:t>
            </a:r>
          </a:p>
          <a:p>
            <a:r>
              <a:rPr lang="en-US" dirty="0">
                <a:latin typeface="Century Gothic" panose="020B0502020202020204" pitchFamily="34" charset="0"/>
                <a:ea typeface="Tahoma" panose="020B0604030504040204" pitchFamily="34" charset="0"/>
                <a:cs typeface="Tahoma" panose="020B0604030504040204" pitchFamily="34" charset="0"/>
              </a:rPr>
              <a:t>Be sure to transition to the first main point and the next slide.</a:t>
            </a:r>
          </a:p>
          <a:p>
            <a:endParaRPr lang="en-US" dirty="0"/>
          </a:p>
        </p:txBody>
      </p:sp>
      <p:sp>
        <p:nvSpPr>
          <p:cNvPr id="4" name="Slide Number Placeholder 3"/>
          <p:cNvSpPr>
            <a:spLocks noGrp="1"/>
          </p:cNvSpPr>
          <p:nvPr>
            <p:ph type="sldNum" sz="quarter" idx="10"/>
          </p:nvPr>
        </p:nvSpPr>
        <p:spPr/>
        <p:txBody>
          <a:bodyPr/>
          <a:lstStyle/>
          <a:p>
            <a:fld id="{E6AEB063-7F11-4E3B-BA52-07405B1C2D95}" type="slidenum">
              <a:rPr lang="en-US" smtClean="0"/>
              <a:t>26</a:t>
            </a:fld>
            <a:endParaRPr lang="en-US" dirty="0"/>
          </a:p>
        </p:txBody>
      </p:sp>
    </p:spTree>
    <p:extLst>
      <p:ext uri="{BB962C8B-B14F-4D97-AF65-F5344CB8AC3E}">
        <p14:creationId xmlns:p14="http://schemas.microsoft.com/office/powerpoint/2010/main" val="42072813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entury Gothic" panose="020B0502020202020204" pitchFamily="34" charset="0"/>
                <a:ea typeface="Tahoma" panose="020B0604030504040204" pitchFamily="34" charset="0"/>
                <a:cs typeface="Tahoma" panose="020B0604030504040204" pitchFamily="34" charset="0"/>
              </a:rPr>
              <a:t>Dedicate this entire slide to the thesis statement.  It is the reason the speech is being given.  Use this time to reveal the three main points of the speech (slides 4,5,6) as an overview for the direction of the speech:</a:t>
            </a:r>
          </a:p>
          <a:p>
            <a:r>
              <a:rPr lang="en-US" dirty="0">
                <a:latin typeface="Century Gothic" panose="020B0502020202020204" pitchFamily="34" charset="0"/>
                <a:ea typeface="Tahoma" panose="020B0604030504040204" pitchFamily="34" charset="0"/>
                <a:cs typeface="Tahoma" panose="020B0604030504040204" pitchFamily="34" charset="0"/>
              </a:rPr>
              <a:t>-[type main point #1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#2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#3 here]</a:t>
            </a:r>
          </a:p>
          <a:p>
            <a:r>
              <a:rPr lang="en-US" dirty="0">
                <a:latin typeface="Century Gothic" panose="020B0502020202020204" pitchFamily="34" charset="0"/>
                <a:ea typeface="Tahoma" panose="020B0604030504040204" pitchFamily="34" charset="0"/>
                <a:cs typeface="Tahoma" panose="020B0604030504040204" pitchFamily="34" charset="0"/>
              </a:rPr>
              <a:t>Be sure to transition to the first main point and the next slide.</a:t>
            </a:r>
          </a:p>
          <a:p>
            <a:endParaRPr lang="en-US" dirty="0"/>
          </a:p>
        </p:txBody>
      </p:sp>
      <p:sp>
        <p:nvSpPr>
          <p:cNvPr id="4" name="Slide Number Placeholder 3"/>
          <p:cNvSpPr>
            <a:spLocks noGrp="1"/>
          </p:cNvSpPr>
          <p:nvPr>
            <p:ph type="sldNum" sz="quarter" idx="10"/>
          </p:nvPr>
        </p:nvSpPr>
        <p:spPr/>
        <p:txBody>
          <a:bodyPr/>
          <a:lstStyle/>
          <a:p>
            <a:fld id="{E6AEB063-7F11-4E3B-BA52-07405B1C2D95}" type="slidenum">
              <a:rPr lang="en-US" smtClean="0"/>
              <a:t>27</a:t>
            </a:fld>
            <a:endParaRPr lang="en-US" dirty="0"/>
          </a:p>
        </p:txBody>
      </p:sp>
    </p:spTree>
    <p:extLst>
      <p:ext uri="{BB962C8B-B14F-4D97-AF65-F5344CB8AC3E}">
        <p14:creationId xmlns:p14="http://schemas.microsoft.com/office/powerpoint/2010/main" val="11553997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entury Gothic" panose="020B0502020202020204" pitchFamily="34" charset="0"/>
                <a:ea typeface="Tahoma" panose="020B0604030504040204" pitchFamily="34" charset="0"/>
                <a:cs typeface="Tahoma" panose="020B0604030504040204" pitchFamily="34" charset="0"/>
              </a:rPr>
              <a:t>Dedicate this entire slide to the thesis statement.  It is the reason the speech is being given.  Use this time to reveal the three main points of the speech (slides 4,5,6) as an overview for the direction of the speech:</a:t>
            </a:r>
          </a:p>
          <a:p>
            <a:r>
              <a:rPr lang="en-US" dirty="0">
                <a:latin typeface="Century Gothic" panose="020B0502020202020204" pitchFamily="34" charset="0"/>
                <a:ea typeface="Tahoma" panose="020B0604030504040204" pitchFamily="34" charset="0"/>
                <a:cs typeface="Tahoma" panose="020B0604030504040204" pitchFamily="34" charset="0"/>
              </a:rPr>
              <a:t>-[type main point #1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#2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#3 here]</a:t>
            </a:r>
          </a:p>
          <a:p>
            <a:r>
              <a:rPr lang="en-US" dirty="0">
                <a:latin typeface="Century Gothic" panose="020B0502020202020204" pitchFamily="34" charset="0"/>
                <a:ea typeface="Tahoma" panose="020B0604030504040204" pitchFamily="34" charset="0"/>
                <a:cs typeface="Tahoma" panose="020B0604030504040204" pitchFamily="34" charset="0"/>
              </a:rPr>
              <a:t>Be sure to transition to the first main point and the next slide.</a:t>
            </a:r>
          </a:p>
          <a:p>
            <a:endParaRPr lang="en-US" dirty="0"/>
          </a:p>
        </p:txBody>
      </p:sp>
      <p:sp>
        <p:nvSpPr>
          <p:cNvPr id="4" name="Slide Number Placeholder 3"/>
          <p:cNvSpPr>
            <a:spLocks noGrp="1"/>
          </p:cNvSpPr>
          <p:nvPr>
            <p:ph type="sldNum" sz="quarter" idx="10"/>
          </p:nvPr>
        </p:nvSpPr>
        <p:spPr/>
        <p:txBody>
          <a:bodyPr/>
          <a:lstStyle/>
          <a:p>
            <a:fld id="{E6AEB063-7F11-4E3B-BA52-07405B1C2D95}" type="slidenum">
              <a:rPr lang="en-US" smtClean="0"/>
              <a:t>28</a:t>
            </a:fld>
            <a:endParaRPr lang="en-US" dirty="0"/>
          </a:p>
        </p:txBody>
      </p:sp>
    </p:spTree>
    <p:extLst>
      <p:ext uri="{BB962C8B-B14F-4D97-AF65-F5344CB8AC3E}">
        <p14:creationId xmlns:p14="http://schemas.microsoft.com/office/powerpoint/2010/main" val="36086492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entury Gothic" panose="020B0502020202020204" pitchFamily="34" charset="0"/>
                <a:ea typeface="Tahoma" panose="020B0604030504040204" pitchFamily="34" charset="0"/>
                <a:cs typeface="Tahoma" panose="020B0604030504040204" pitchFamily="34" charset="0"/>
              </a:rPr>
              <a:t>Dedicate this entire slide to the thesis statement.  It is the reason the speech is being given.  Use this time to reveal the three main points of the speech (slides 4,5,6) as an overview for the direction of the speech:</a:t>
            </a:r>
          </a:p>
          <a:p>
            <a:r>
              <a:rPr lang="en-US" dirty="0">
                <a:latin typeface="Century Gothic" panose="020B0502020202020204" pitchFamily="34" charset="0"/>
                <a:ea typeface="Tahoma" panose="020B0604030504040204" pitchFamily="34" charset="0"/>
                <a:cs typeface="Tahoma" panose="020B0604030504040204" pitchFamily="34" charset="0"/>
              </a:rPr>
              <a:t>-[type main point #1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#2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#3 here]</a:t>
            </a:r>
          </a:p>
          <a:p>
            <a:r>
              <a:rPr lang="en-US" dirty="0">
                <a:latin typeface="Century Gothic" panose="020B0502020202020204" pitchFamily="34" charset="0"/>
                <a:ea typeface="Tahoma" panose="020B0604030504040204" pitchFamily="34" charset="0"/>
                <a:cs typeface="Tahoma" panose="020B0604030504040204" pitchFamily="34" charset="0"/>
              </a:rPr>
              <a:t>Be sure to transition to the first main point and the next slide.</a:t>
            </a:r>
          </a:p>
          <a:p>
            <a:endParaRPr lang="en-US" dirty="0"/>
          </a:p>
        </p:txBody>
      </p:sp>
      <p:sp>
        <p:nvSpPr>
          <p:cNvPr id="4" name="Slide Number Placeholder 3"/>
          <p:cNvSpPr>
            <a:spLocks noGrp="1"/>
          </p:cNvSpPr>
          <p:nvPr>
            <p:ph type="sldNum" sz="quarter" idx="10"/>
          </p:nvPr>
        </p:nvSpPr>
        <p:spPr/>
        <p:txBody>
          <a:bodyPr/>
          <a:lstStyle/>
          <a:p>
            <a:fld id="{E6AEB063-7F11-4E3B-BA52-07405B1C2D95}" type="slidenum">
              <a:rPr lang="en-US" smtClean="0"/>
              <a:t>29</a:t>
            </a:fld>
            <a:endParaRPr lang="en-US" dirty="0"/>
          </a:p>
        </p:txBody>
      </p:sp>
    </p:spTree>
    <p:extLst>
      <p:ext uri="{BB962C8B-B14F-4D97-AF65-F5344CB8AC3E}">
        <p14:creationId xmlns:p14="http://schemas.microsoft.com/office/powerpoint/2010/main" val="11420770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entury Gothic" panose="020B0502020202020204" pitchFamily="34" charset="0"/>
                <a:ea typeface="Tahoma" panose="020B0604030504040204" pitchFamily="34" charset="0"/>
                <a:cs typeface="Tahoma" panose="020B0604030504040204" pitchFamily="34" charset="0"/>
              </a:rPr>
              <a:t>Dedicate this entire slide to the thesis statement.  It is the reason the speech is being given.  Use this time to reveal the three main points of the speech (slides 4,5,6) as an overview for the direction of the speech:</a:t>
            </a:r>
          </a:p>
          <a:p>
            <a:r>
              <a:rPr lang="en-US" dirty="0">
                <a:latin typeface="Century Gothic" panose="020B0502020202020204" pitchFamily="34" charset="0"/>
                <a:ea typeface="Tahoma" panose="020B0604030504040204" pitchFamily="34" charset="0"/>
                <a:cs typeface="Tahoma" panose="020B0604030504040204" pitchFamily="34" charset="0"/>
              </a:rPr>
              <a:t>-[type main point #1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#2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#3 here]</a:t>
            </a:r>
          </a:p>
          <a:p>
            <a:r>
              <a:rPr lang="en-US" dirty="0">
                <a:latin typeface="Century Gothic" panose="020B0502020202020204" pitchFamily="34" charset="0"/>
                <a:ea typeface="Tahoma" panose="020B0604030504040204" pitchFamily="34" charset="0"/>
                <a:cs typeface="Tahoma" panose="020B0604030504040204" pitchFamily="34" charset="0"/>
              </a:rPr>
              <a:t>Be sure to transition to the first main point and the next slide.</a:t>
            </a:r>
          </a:p>
          <a:p>
            <a:endParaRPr lang="en-US" dirty="0"/>
          </a:p>
        </p:txBody>
      </p:sp>
      <p:sp>
        <p:nvSpPr>
          <p:cNvPr id="4" name="Slide Number Placeholder 3"/>
          <p:cNvSpPr>
            <a:spLocks noGrp="1"/>
          </p:cNvSpPr>
          <p:nvPr>
            <p:ph type="sldNum" sz="quarter" idx="10"/>
          </p:nvPr>
        </p:nvSpPr>
        <p:spPr/>
        <p:txBody>
          <a:bodyPr/>
          <a:lstStyle/>
          <a:p>
            <a:fld id="{E6AEB063-7F11-4E3B-BA52-07405B1C2D95}" type="slidenum">
              <a:rPr lang="en-US" smtClean="0"/>
              <a:t>30</a:t>
            </a:fld>
            <a:endParaRPr lang="en-US" dirty="0"/>
          </a:p>
        </p:txBody>
      </p:sp>
    </p:spTree>
    <p:extLst>
      <p:ext uri="{BB962C8B-B14F-4D97-AF65-F5344CB8AC3E}">
        <p14:creationId xmlns:p14="http://schemas.microsoft.com/office/powerpoint/2010/main" val="20728903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entury Gothic" panose="020B0502020202020204" pitchFamily="34" charset="0"/>
                <a:ea typeface="Tahoma" panose="020B0604030504040204" pitchFamily="34" charset="0"/>
                <a:cs typeface="Tahoma" panose="020B0604030504040204" pitchFamily="34" charset="0"/>
              </a:rPr>
              <a:t>Dedicate this entire slide to the thesis statement.  It is the reason the speech is being given.  Use this time to reveal the three main points of the speech (slides 4,5,6) as an overview for the direction of the speech:</a:t>
            </a:r>
          </a:p>
          <a:p>
            <a:r>
              <a:rPr lang="en-US" dirty="0">
                <a:latin typeface="Century Gothic" panose="020B0502020202020204" pitchFamily="34" charset="0"/>
                <a:ea typeface="Tahoma" panose="020B0604030504040204" pitchFamily="34" charset="0"/>
                <a:cs typeface="Tahoma" panose="020B0604030504040204" pitchFamily="34" charset="0"/>
              </a:rPr>
              <a:t>-[type main point #1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#2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#3 here]</a:t>
            </a:r>
          </a:p>
          <a:p>
            <a:r>
              <a:rPr lang="en-US" dirty="0">
                <a:latin typeface="Century Gothic" panose="020B0502020202020204" pitchFamily="34" charset="0"/>
                <a:ea typeface="Tahoma" panose="020B0604030504040204" pitchFamily="34" charset="0"/>
                <a:cs typeface="Tahoma" panose="020B0604030504040204" pitchFamily="34" charset="0"/>
              </a:rPr>
              <a:t>Be sure to transition to the first main point and the next slide.</a:t>
            </a:r>
          </a:p>
          <a:p>
            <a:endParaRPr lang="en-US" dirty="0"/>
          </a:p>
        </p:txBody>
      </p:sp>
      <p:sp>
        <p:nvSpPr>
          <p:cNvPr id="4" name="Slide Number Placeholder 3"/>
          <p:cNvSpPr>
            <a:spLocks noGrp="1"/>
          </p:cNvSpPr>
          <p:nvPr>
            <p:ph type="sldNum" sz="quarter" idx="10"/>
          </p:nvPr>
        </p:nvSpPr>
        <p:spPr/>
        <p:txBody>
          <a:bodyPr/>
          <a:lstStyle/>
          <a:p>
            <a:fld id="{E6AEB063-7F11-4E3B-BA52-07405B1C2D95}" type="slidenum">
              <a:rPr lang="en-US" smtClean="0"/>
              <a:t>31</a:t>
            </a:fld>
            <a:endParaRPr lang="en-US" dirty="0"/>
          </a:p>
        </p:txBody>
      </p:sp>
    </p:spTree>
    <p:extLst>
      <p:ext uri="{BB962C8B-B14F-4D97-AF65-F5344CB8AC3E}">
        <p14:creationId xmlns:p14="http://schemas.microsoft.com/office/powerpoint/2010/main" val="750000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entury Gothic" panose="020B0502020202020204" pitchFamily="34" charset="0"/>
                <a:ea typeface="Tahoma" panose="020B0604030504040204" pitchFamily="34" charset="0"/>
                <a:cs typeface="Tahoma" panose="020B0604030504040204" pitchFamily="34" charset="0"/>
              </a:rPr>
              <a:t>Dedicate this entire slide to the thesis statement.  It is the reason the speech is being given.  Use this time to reveal the three main points of the speech (slides 4,5,6) as an overview for the direction of the speech:</a:t>
            </a:r>
          </a:p>
          <a:p>
            <a:r>
              <a:rPr lang="en-US" dirty="0">
                <a:latin typeface="Century Gothic" panose="020B0502020202020204" pitchFamily="34" charset="0"/>
                <a:ea typeface="Tahoma" panose="020B0604030504040204" pitchFamily="34" charset="0"/>
                <a:cs typeface="Tahoma" panose="020B0604030504040204" pitchFamily="34" charset="0"/>
              </a:rPr>
              <a:t>-[type main point #1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#2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#3 here]</a:t>
            </a:r>
          </a:p>
          <a:p>
            <a:r>
              <a:rPr lang="en-US" dirty="0">
                <a:latin typeface="Century Gothic" panose="020B0502020202020204" pitchFamily="34" charset="0"/>
                <a:ea typeface="Tahoma" panose="020B0604030504040204" pitchFamily="34" charset="0"/>
                <a:cs typeface="Tahoma" panose="020B0604030504040204" pitchFamily="34" charset="0"/>
              </a:rPr>
              <a:t>Be sure to transition to the first main point and the next slide.</a:t>
            </a:r>
          </a:p>
          <a:p>
            <a:endParaRPr lang="en-US" dirty="0"/>
          </a:p>
        </p:txBody>
      </p:sp>
      <p:sp>
        <p:nvSpPr>
          <p:cNvPr id="4" name="Slide Number Placeholder 3"/>
          <p:cNvSpPr>
            <a:spLocks noGrp="1"/>
          </p:cNvSpPr>
          <p:nvPr>
            <p:ph type="sldNum" sz="quarter" idx="10"/>
          </p:nvPr>
        </p:nvSpPr>
        <p:spPr/>
        <p:txBody>
          <a:bodyPr/>
          <a:lstStyle/>
          <a:p>
            <a:fld id="{E6AEB063-7F11-4E3B-BA52-07405B1C2D95}" type="slidenum">
              <a:rPr lang="en-US" smtClean="0"/>
              <a:t>3</a:t>
            </a:fld>
            <a:endParaRPr lang="en-US" dirty="0"/>
          </a:p>
        </p:txBody>
      </p:sp>
    </p:spTree>
    <p:extLst>
      <p:ext uri="{BB962C8B-B14F-4D97-AF65-F5344CB8AC3E}">
        <p14:creationId xmlns:p14="http://schemas.microsoft.com/office/powerpoint/2010/main" val="3671895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entury Gothic" panose="020B0502020202020204" pitchFamily="34" charset="0"/>
                <a:ea typeface="Tahoma" panose="020B0604030504040204" pitchFamily="34" charset="0"/>
                <a:cs typeface="Tahoma" panose="020B0604030504040204" pitchFamily="34" charset="0"/>
              </a:rPr>
              <a:t>Dedicate this entire slide to the thesis statement.  It is the reason the speech is being given.  Use this time to reveal the three main points of the speech (slides 4,5,6) as an overview for the direction of the speech:</a:t>
            </a:r>
          </a:p>
          <a:p>
            <a:r>
              <a:rPr lang="en-US" dirty="0">
                <a:latin typeface="Century Gothic" panose="020B0502020202020204" pitchFamily="34" charset="0"/>
                <a:ea typeface="Tahoma" panose="020B0604030504040204" pitchFamily="34" charset="0"/>
                <a:cs typeface="Tahoma" panose="020B0604030504040204" pitchFamily="34" charset="0"/>
              </a:rPr>
              <a:t>-[type main point #1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#2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#3 here]</a:t>
            </a:r>
          </a:p>
          <a:p>
            <a:r>
              <a:rPr lang="en-US" dirty="0">
                <a:latin typeface="Century Gothic" panose="020B0502020202020204" pitchFamily="34" charset="0"/>
                <a:ea typeface="Tahoma" panose="020B0604030504040204" pitchFamily="34" charset="0"/>
                <a:cs typeface="Tahoma" panose="020B0604030504040204" pitchFamily="34" charset="0"/>
              </a:rPr>
              <a:t>Be sure to transition to the first main point and the next slide.</a:t>
            </a:r>
          </a:p>
          <a:p>
            <a:endParaRPr lang="en-US" dirty="0"/>
          </a:p>
        </p:txBody>
      </p:sp>
      <p:sp>
        <p:nvSpPr>
          <p:cNvPr id="4" name="Slide Number Placeholder 3"/>
          <p:cNvSpPr>
            <a:spLocks noGrp="1"/>
          </p:cNvSpPr>
          <p:nvPr>
            <p:ph type="sldNum" sz="quarter" idx="10"/>
          </p:nvPr>
        </p:nvSpPr>
        <p:spPr/>
        <p:txBody>
          <a:bodyPr/>
          <a:lstStyle/>
          <a:p>
            <a:fld id="{E6AEB063-7F11-4E3B-BA52-07405B1C2D95}" type="slidenum">
              <a:rPr lang="en-US" smtClean="0"/>
              <a:t>32</a:t>
            </a:fld>
            <a:endParaRPr lang="en-US" dirty="0"/>
          </a:p>
        </p:txBody>
      </p:sp>
    </p:spTree>
    <p:extLst>
      <p:ext uri="{BB962C8B-B14F-4D97-AF65-F5344CB8AC3E}">
        <p14:creationId xmlns:p14="http://schemas.microsoft.com/office/powerpoint/2010/main" val="3057434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entury Gothic" panose="020B0502020202020204" pitchFamily="34" charset="0"/>
                <a:ea typeface="Tahoma" panose="020B0604030504040204" pitchFamily="34" charset="0"/>
                <a:cs typeface="Tahoma" panose="020B0604030504040204" pitchFamily="34" charset="0"/>
              </a:rPr>
              <a:t>Dedicate this entire slide to the thesis statement.  It is the reason the speech is being given.  Use this time to reveal the three main points of the speech (slides 4,5,6) as an overview for the direction of the speech:</a:t>
            </a:r>
          </a:p>
          <a:p>
            <a:r>
              <a:rPr lang="en-US" dirty="0">
                <a:latin typeface="Century Gothic" panose="020B0502020202020204" pitchFamily="34" charset="0"/>
                <a:ea typeface="Tahoma" panose="020B0604030504040204" pitchFamily="34" charset="0"/>
                <a:cs typeface="Tahoma" panose="020B0604030504040204" pitchFamily="34" charset="0"/>
              </a:rPr>
              <a:t>-[type main point #1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#2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#3 here]</a:t>
            </a:r>
          </a:p>
          <a:p>
            <a:r>
              <a:rPr lang="en-US" dirty="0">
                <a:latin typeface="Century Gothic" panose="020B0502020202020204" pitchFamily="34" charset="0"/>
                <a:ea typeface="Tahoma" panose="020B0604030504040204" pitchFamily="34" charset="0"/>
                <a:cs typeface="Tahoma" panose="020B0604030504040204" pitchFamily="34" charset="0"/>
              </a:rPr>
              <a:t>Be sure to transition to the first main point and the next slide.</a:t>
            </a:r>
          </a:p>
          <a:p>
            <a:endParaRPr lang="en-US" dirty="0"/>
          </a:p>
        </p:txBody>
      </p:sp>
      <p:sp>
        <p:nvSpPr>
          <p:cNvPr id="4" name="Slide Number Placeholder 3"/>
          <p:cNvSpPr>
            <a:spLocks noGrp="1"/>
          </p:cNvSpPr>
          <p:nvPr>
            <p:ph type="sldNum" sz="quarter" idx="10"/>
          </p:nvPr>
        </p:nvSpPr>
        <p:spPr/>
        <p:txBody>
          <a:bodyPr/>
          <a:lstStyle/>
          <a:p>
            <a:fld id="{E6AEB063-7F11-4E3B-BA52-07405B1C2D95}" type="slidenum">
              <a:rPr lang="en-US" smtClean="0"/>
              <a:t>33</a:t>
            </a:fld>
            <a:endParaRPr lang="en-US" dirty="0"/>
          </a:p>
        </p:txBody>
      </p:sp>
    </p:spTree>
    <p:extLst>
      <p:ext uri="{BB962C8B-B14F-4D97-AF65-F5344CB8AC3E}">
        <p14:creationId xmlns:p14="http://schemas.microsoft.com/office/powerpoint/2010/main" val="33194691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entury Gothic" panose="020B0502020202020204" pitchFamily="34" charset="0"/>
                <a:ea typeface="Tahoma" panose="020B0604030504040204" pitchFamily="34" charset="0"/>
                <a:cs typeface="Tahoma" panose="020B0604030504040204" pitchFamily="34" charset="0"/>
              </a:rPr>
              <a:t>Dedicate this entire slide to the thesis statement.  It is the reason the speech is being given.  Use this time to reveal the three main points of the speech (slides 4,5,6) as an overview for the direction of the speech:</a:t>
            </a:r>
          </a:p>
          <a:p>
            <a:r>
              <a:rPr lang="en-US" dirty="0">
                <a:latin typeface="Century Gothic" panose="020B0502020202020204" pitchFamily="34" charset="0"/>
                <a:ea typeface="Tahoma" panose="020B0604030504040204" pitchFamily="34" charset="0"/>
                <a:cs typeface="Tahoma" panose="020B0604030504040204" pitchFamily="34" charset="0"/>
              </a:rPr>
              <a:t>-[type main point #1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#2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#3 here]</a:t>
            </a:r>
          </a:p>
          <a:p>
            <a:r>
              <a:rPr lang="en-US" dirty="0">
                <a:latin typeface="Century Gothic" panose="020B0502020202020204" pitchFamily="34" charset="0"/>
                <a:ea typeface="Tahoma" panose="020B0604030504040204" pitchFamily="34" charset="0"/>
                <a:cs typeface="Tahoma" panose="020B0604030504040204" pitchFamily="34" charset="0"/>
              </a:rPr>
              <a:t>Be sure to transition to the first main point and the next slide.</a:t>
            </a:r>
          </a:p>
          <a:p>
            <a:endParaRPr lang="en-US" dirty="0"/>
          </a:p>
        </p:txBody>
      </p:sp>
      <p:sp>
        <p:nvSpPr>
          <p:cNvPr id="4" name="Slide Number Placeholder 3"/>
          <p:cNvSpPr>
            <a:spLocks noGrp="1"/>
          </p:cNvSpPr>
          <p:nvPr>
            <p:ph type="sldNum" sz="quarter" idx="10"/>
          </p:nvPr>
        </p:nvSpPr>
        <p:spPr/>
        <p:txBody>
          <a:bodyPr/>
          <a:lstStyle/>
          <a:p>
            <a:fld id="{E6AEB063-7F11-4E3B-BA52-07405B1C2D95}" type="slidenum">
              <a:rPr lang="en-US" smtClean="0"/>
              <a:t>34</a:t>
            </a:fld>
            <a:endParaRPr lang="en-US" dirty="0"/>
          </a:p>
        </p:txBody>
      </p:sp>
    </p:spTree>
    <p:extLst>
      <p:ext uri="{BB962C8B-B14F-4D97-AF65-F5344CB8AC3E}">
        <p14:creationId xmlns:p14="http://schemas.microsoft.com/office/powerpoint/2010/main" val="8140062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entury Gothic" panose="020B0502020202020204" pitchFamily="34" charset="0"/>
                <a:ea typeface="Tahoma" panose="020B0604030504040204" pitchFamily="34" charset="0"/>
                <a:cs typeface="Tahoma" panose="020B0604030504040204" pitchFamily="34" charset="0"/>
              </a:rPr>
              <a:t>Dedicate this entire slide to the thesis statement.  It is the reason the speech is being given.  Use this time to reveal the three main points of the speech (slides 4,5,6) as an overview for the direction of the speech:</a:t>
            </a:r>
          </a:p>
          <a:p>
            <a:r>
              <a:rPr lang="en-US" dirty="0">
                <a:latin typeface="Century Gothic" panose="020B0502020202020204" pitchFamily="34" charset="0"/>
                <a:ea typeface="Tahoma" panose="020B0604030504040204" pitchFamily="34" charset="0"/>
                <a:cs typeface="Tahoma" panose="020B0604030504040204" pitchFamily="34" charset="0"/>
              </a:rPr>
              <a:t>-[type main point #1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#2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#3 here]</a:t>
            </a:r>
          </a:p>
          <a:p>
            <a:r>
              <a:rPr lang="en-US" dirty="0">
                <a:latin typeface="Century Gothic" panose="020B0502020202020204" pitchFamily="34" charset="0"/>
                <a:ea typeface="Tahoma" panose="020B0604030504040204" pitchFamily="34" charset="0"/>
                <a:cs typeface="Tahoma" panose="020B0604030504040204" pitchFamily="34" charset="0"/>
              </a:rPr>
              <a:t>Be sure to transition to the first main point and the next slide.</a:t>
            </a:r>
          </a:p>
          <a:p>
            <a:endParaRPr lang="en-US" dirty="0"/>
          </a:p>
        </p:txBody>
      </p:sp>
      <p:sp>
        <p:nvSpPr>
          <p:cNvPr id="4" name="Slide Number Placeholder 3"/>
          <p:cNvSpPr>
            <a:spLocks noGrp="1"/>
          </p:cNvSpPr>
          <p:nvPr>
            <p:ph type="sldNum" sz="quarter" idx="10"/>
          </p:nvPr>
        </p:nvSpPr>
        <p:spPr/>
        <p:txBody>
          <a:bodyPr/>
          <a:lstStyle/>
          <a:p>
            <a:fld id="{E6AEB063-7F11-4E3B-BA52-07405B1C2D95}" type="slidenum">
              <a:rPr lang="en-US" smtClean="0"/>
              <a:t>35</a:t>
            </a:fld>
            <a:endParaRPr lang="en-US" dirty="0"/>
          </a:p>
        </p:txBody>
      </p:sp>
    </p:spTree>
    <p:extLst>
      <p:ext uri="{BB962C8B-B14F-4D97-AF65-F5344CB8AC3E}">
        <p14:creationId xmlns:p14="http://schemas.microsoft.com/office/powerpoint/2010/main" val="25095173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entury Gothic" panose="020B0502020202020204" pitchFamily="34" charset="0"/>
                <a:ea typeface="Tahoma" panose="020B0604030504040204" pitchFamily="34" charset="0"/>
                <a:cs typeface="Tahoma" panose="020B0604030504040204" pitchFamily="34" charset="0"/>
              </a:rPr>
              <a:t>Dedicate this entire slide to the thesis statement.  It is the reason the speech is being given.  Use this time to reveal the three main points of the speech (slides 4,5,6) as an overview for the direction of the speech:</a:t>
            </a:r>
          </a:p>
          <a:p>
            <a:r>
              <a:rPr lang="en-US" dirty="0">
                <a:latin typeface="Century Gothic" panose="020B0502020202020204" pitchFamily="34" charset="0"/>
                <a:ea typeface="Tahoma" panose="020B0604030504040204" pitchFamily="34" charset="0"/>
                <a:cs typeface="Tahoma" panose="020B0604030504040204" pitchFamily="34" charset="0"/>
              </a:rPr>
              <a:t>-[type main point #1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#2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#3 here]</a:t>
            </a:r>
          </a:p>
          <a:p>
            <a:r>
              <a:rPr lang="en-US" dirty="0">
                <a:latin typeface="Century Gothic" panose="020B0502020202020204" pitchFamily="34" charset="0"/>
                <a:ea typeface="Tahoma" panose="020B0604030504040204" pitchFamily="34" charset="0"/>
                <a:cs typeface="Tahoma" panose="020B0604030504040204" pitchFamily="34" charset="0"/>
              </a:rPr>
              <a:t>Be sure to transition to the first main point and the next slide.</a:t>
            </a:r>
          </a:p>
          <a:p>
            <a:endParaRPr lang="en-US" dirty="0"/>
          </a:p>
        </p:txBody>
      </p:sp>
      <p:sp>
        <p:nvSpPr>
          <p:cNvPr id="4" name="Slide Number Placeholder 3"/>
          <p:cNvSpPr>
            <a:spLocks noGrp="1"/>
          </p:cNvSpPr>
          <p:nvPr>
            <p:ph type="sldNum" sz="quarter" idx="10"/>
          </p:nvPr>
        </p:nvSpPr>
        <p:spPr/>
        <p:txBody>
          <a:bodyPr/>
          <a:lstStyle/>
          <a:p>
            <a:fld id="{E6AEB063-7F11-4E3B-BA52-07405B1C2D95}" type="slidenum">
              <a:rPr lang="en-US" smtClean="0"/>
              <a:t>36</a:t>
            </a:fld>
            <a:endParaRPr lang="en-US" dirty="0"/>
          </a:p>
        </p:txBody>
      </p:sp>
    </p:spTree>
    <p:extLst>
      <p:ext uri="{BB962C8B-B14F-4D97-AF65-F5344CB8AC3E}">
        <p14:creationId xmlns:p14="http://schemas.microsoft.com/office/powerpoint/2010/main" val="20598985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entury Gothic" panose="020B0502020202020204" pitchFamily="34" charset="0"/>
                <a:ea typeface="Tahoma" panose="020B0604030504040204" pitchFamily="34" charset="0"/>
                <a:cs typeface="Tahoma" panose="020B0604030504040204" pitchFamily="34" charset="0"/>
              </a:rPr>
              <a:t>Dedicate this entire slide to the thesis statement.  It is the reason the speech is being given.  Use this time to reveal the three main points of the speech (slides 4,5,6) as an overview for the direction of the speech:</a:t>
            </a:r>
          </a:p>
          <a:p>
            <a:r>
              <a:rPr lang="en-US" dirty="0">
                <a:latin typeface="Century Gothic" panose="020B0502020202020204" pitchFamily="34" charset="0"/>
                <a:ea typeface="Tahoma" panose="020B0604030504040204" pitchFamily="34" charset="0"/>
                <a:cs typeface="Tahoma" panose="020B0604030504040204" pitchFamily="34" charset="0"/>
              </a:rPr>
              <a:t>-[type main point #1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#2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#3 here]</a:t>
            </a:r>
          </a:p>
          <a:p>
            <a:r>
              <a:rPr lang="en-US" dirty="0">
                <a:latin typeface="Century Gothic" panose="020B0502020202020204" pitchFamily="34" charset="0"/>
                <a:ea typeface="Tahoma" panose="020B0604030504040204" pitchFamily="34" charset="0"/>
                <a:cs typeface="Tahoma" panose="020B0604030504040204" pitchFamily="34" charset="0"/>
              </a:rPr>
              <a:t>Be sure to transition to the first main point and the next slide.</a:t>
            </a:r>
          </a:p>
          <a:p>
            <a:endParaRPr lang="en-US" dirty="0"/>
          </a:p>
        </p:txBody>
      </p:sp>
      <p:sp>
        <p:nvSpPr>
          <p:cNvPr id="4" name="Slide Number Placeholder 3"/>
          <p:cNvSpPr>
            <a:spLocks noGrp="1"/>
          </p:cNvSpPr>
          <p:nvPr>
            <p:ph type="sldNum" sz="quarter" idx="10"/>
          </p:nvPr>
        </p:nvSpPr>
        <p:spPr/>
        <p:txBody>
          <a:bodyPr/>
          <a:lstStyle/>
          <a:p>
            <a:fld id="{E6AEB063-7F11-4E3B-BA52-07405B1C2D95}" type="slidenum">
              <a:rPr lang="en-US" smtClean="0"/>
              <a:t>37</a:t>
            </a:fld>
            <a:endParaRPr lang="en-US" dirty="0"/>
          </a:p>
        </p:txBody>
      </p:sp>
    </p:spTree>
    <p:extLst>
      <p:ext uri="{BB962C8B-B14F-4D97-AF65-F5344CB8AC3E}">
        <p14:creationId xmlns:p14="http://schemas.microsoft.com/office/powerpoint/2010/main" val="17664626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entury Gothic" panose="020B0502020202020204" pitchFamily="34" charset="0"/>
                <a:ea typeface="Tahoma" panose="020B0604030504040204" pitchFamily="34" charset="0"/>
                <a:cs typeface="Tahoma" panose="020B0604030504040204" pitchFamily="34" charset="0"/>
              </a:rPr>
              <a:t>Dedicate this entire slide to the thesis statement.  It is the reason the speech is being given.  Use this time to reveal the three main points of the speech (slides 4,5,6) as an overview for the direction of the speech:</a:t>
            </a:r>
          </a:p>
          <a:p>
            <a:r>
              <a:rPr lang="en-US" dirty="0">
                <a:latin typeface="Century Gothic" panose="020B0502020202020204" pitchFamily="34" charset="0"/>
                <a:ea typeface="Tahoma" panose="020B0604030504040204" pitchFamily="34" charset="0"/>
                <a:cs typeface="Tahoma" panose="020B0604030504040204" pitchFamily="34" charset="0"/>
              </a:rPr>
              <a:t>-[type main point #1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#2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#3 here]</a:t>
            </a:r>
          </a:p>
          <a:p>
            <a:r>
              <a:rPr lang="en-US" dirty="0">
                <a:latin typeface="Century Gothic" panose="020B0502020202020204" pitchFamily="34" charset="0"/>
                <a:ea typeface="Tahoma" panose="020B0604030504040204" pitchFamily="34" charset="0"/>
                <a:cs typeface="Tahoma" panose="020B0604030504040204" pitchFamily="34" charset="0"/>
              </a:rPr>
              <a:t>Be sure to transition to the first main point and the next slide.</a:t>
            </a:r>
          </a:p>
          <a:p>
            <a:endParaRPr lang="en-US" dirty="0"/>
          </a:p>
        </p:txBody>
      </p:sp>
      <p:sp>
        <p:nvSpPr>
          <p:cNvPr id="4" name="Slide Number Placeholder 3"/>
          <p:cNvSpPr>
            <a:spLocks noGrp="1"/>
          </p:cNvSpPr>
          <p:nvPr>
            <p:ph type="sldNum" sz="quarter" idx="10"/>
          </p:nvPr>
        </p:nvSpPr>
        <p:spPr/>
        <p:txBody>
          <a:bodyPr/>
          <a:lstStyle/>
          <a:p>
            <a:fld id="{E6AEB063-7F11-4E3B-BA52-07405B1C2D95}" type="slidenum">
              <a:rPr lang="en-US" smtClean="0"/>
              <a:t>38</a:t>
            </a:fld>
            <a:endParaRPr lang="en-US" dirty="0"/>
          </a:p>
        </p:txBody>
      </p:sp>
    </p:spTree>
    <p:extLst>
      <p:ext uri="{BB962C8B-B14F-4D97-AF65-F5344CB8AC3E}">
        <p14:creationId xmlns:p14="http://schemas.microsoft.com/office/powerpoint/2010/main" val="40416789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entury Gothic" panose="020B0502020202020204" pitchFamily="34" charset="0"/>
                <a:ea typeface="Tahoma" panose="020B0604030504040204" pitchFamily="34" charset="0"/>
                <a:cs typeface="Tahoma" panose="020B0604030504040204" pitchFamily="34" charset="0"/>
              </a:rPr>
              <a:t>Dedicate this entire slide to the thesis statement.  It is the reason the speech is being given.  Use this time to reveal the three main points of the speech (slides 4,5,6) as an overview for the direction of the speech:</a:t>
            </a:r>
          </a:p>
          <a:p>
            <a:r>
              <a:rPr lang="en-US" dirty="0">
                <a:latin typeface="Century Gothic" panose="020B0502020202020204" pitchFamily="34" charset="0"/>
                <a:ea typeface="Tahoma" panose="020B0604030504040204" pitchFamily="34" charset="0"/>
                <a:cs typeface="Tahoma" panose="020B0604030504040204" pitchFamily="34" charset="0"/>
              </a:rPr>
              <a:t>-[type main point #1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#2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#3 here]</a:t>
            </a:r>
          </a:p>
          <a:p>
            <a:r>
              <a:rPr lang="en-US" dirty="0">
                <a:latin typeface="Century Gothic" panose="020B0502020202020204" pitchFamily="34" charset="0"/>
                <a:ea typeface="Tahoma" panose="020B0604030504040204" pitchFamily="34" charset="0"/>
                <a:cs typeface="Tahoma" panose="020B0604030504040204" pitchFamily="34" charset="0"/>
              </a:rPr>
              <a:t>Be sure to transition to the first main point and the next slide.</a:t>
            </a:r>
          </a:p>
          <a:p>
            <a:endParaRPr lang="en-US" dirty="0"/>
          </a:p>
        </p:txBody>
      </p:sp>
      <p:sp>
        <p:nvSpPr>
          <p:cNvPr id="4" name="Slide Number Placeholder 3"/>
          <p:cNvSpPr>
            <a:spLocks noGrp="1"/>
          </p:cNvSpPr>
          <p:nvPr>
            <p:ph type="sldNum" sz="quarter" idx="10"/>
          </p:nvPr>
        </p:nvSpPr>
        <p:spPr/>
        <p:txBody>
          <a:bodyPr/>
          <a:lstStyle/>
          <a:p>
            <a:fld id="{E6AEB063-7F11-4E3B-BA52-07405B1C2D95}" type="slidenum">
              <a:rPr lang="en-US" smtClean="0"/>
              <a:t>39</a:t>
            </a:fld>
            <a:endParaRPr lang="en-US" dirty="0"/>
          </a:p>
        </p:txBody>
      </p:sp>
    </p:spTree>
    <p:extLst>
      <p:ext uri="{BB962C8B-B14F-4D97-AF65-F5344CB8AC3E}">
        <p14:creationId xmlns:p14="http://schemas.microsoft.com/office/powerpoint/2010/main" val="9993719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entury Gothic" panose="020B0502020202020204" pitchFamily="34" charset="0"/>
                <a:ea typeface="Tahoma" panose="020B0604030504040204" pitchFamily="34" charset="0"/>
                <a:cs typeface="Tahoma" panose="020B0604030504040204" pitchFamily="34" charset="0"/>
              </a:rPr>
              <a:t>Dedicate this entire slide to the thesis statement.  It is the reason the speech is being given.  Use this time to reveal the three main points of the speech (slides 4,5,6) as an overview for the direction of the speech:</a:t>
            </a:r>
          </a:p>
          <a:p>
            <a:r>
              <a:rPr lang="en-US" dirty="0">
                <a:latin typeface="Century Gothic" panose="020B0502020202020204" pitchFamily="34" charset="0"/>
                <a:ea typeface="Tahoma" panose="020B0604030504040204" pitchFamily="34" charset="0"/>
                <a:cs typeface="Tahoma" panose="020B0604030504040204" pitchFamily="34" charset="0"/>
              </a:rPr>
              <a:t>-[type main point #1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#2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#3 here]</a:t>
            </a:r>
          </a:p>
          <a:p>
            <a:r>
              <a:rPr lang="en-US" dirty="0">
                <a:latin typeface="Century Gothic" panose="020B0502020202020204" pitchFamily="34" charset="0"/>
                <a:ea typeface="Tahoma" panose="020B0604030504040204" pitchFamily="34" charset="0"/>
                <a:cs typeface="Tahoma" panose="020B0604030504040204" pitchFamily="34" charset="0"/>
              </a:rPr>
              <a:t>Be sure to transition to the first main point and the next slide.</a:t>
            </a:r>
          </a:p>
          <a:p>
            <a:endParaRPr lang="en-US" dirty="0"/>
          </a:p>
        </p:txBody>
      </p:sp>
      <p:sp>
        <p:nvSpPr>
          <p:cNvPr id="4" name="Slide Number Placeholder 3"/>
          <p:cNvSpPr>
            <a:spLocks noGrp="1"/>
          </p:cNvSpPr>
          <p:nvPr>
            <p:ph type="sldNum" sz="quarter" idx="10"/>
          </p:nvPr>
        </p:nvSpPr>
        <p:spPr/>
        <p:txBody>
          <a:bodyPr/>
          <a:lstStyle/>
          <a:p>
            <a:fld id="{E6AEB063-7F11-4E3B-BA52-07405B1C2D95}" type="slidenum">
              <a:rPr lang="en-US" smtClean="0"/>
              <a:t>40</a:t>
            </a:fld>
            <a:endParaRPr lang="en-US" dirty="0"/>
          </a:p>
        </p:txBody>
      </p:sp>
    </p:spTree>
    <p:extLst>
      <p:ext uri="{BB962C8B-B14F-4D97-AF65-F5344CB8AC3E}">
        <p14:creationId xmlns:p14="http://schemas.microsoft.com/office/powerpoint/2010/main" val="27140026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entury Gothic" panose="020B0502020202020204" pitchFamily="34" charset="0"/>
                <a:ea typeface="Tahoma" panose="020B0604030504040204" pitchFamily="34" charset="0"/>
                <a:cs typeface="Tahoma" panose="020B0604030504040204" pitchFamily="34" charset="0"/>
              </a:rPr>
              <a:t>Dedicate this entire slide to the thesis statement.  It is the reason the speech is being given.  Use this time to reveal the three main points of the speech (slides 4,5,6) as an overview for the direction of the speech:</a:t>
            </a:r>
          </a:p>
          <a:p>
            <a:r>
              <a:rPr lang="en-US" dirty="0">
                <a:latin typeface="Century Gothic" panose="020B0502020202020204" pitchFamily="34" charset="0"/>
                <a:ea typeface="Tahoma" panose="020B0604030504040204" pitchFamily="34" charset="0"/>
                <a:cs typeface="Tahoma" panose="020B0604030504040204" pitchFamily="34" charset="0"/>
              </a:rPr>
              <a:t>-[type main point #1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#2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#3 here]</a:t>
            </a:r>
          </a:p>
          <a:p>
            <a:r>
              <a:rPr lang="en-US" dirty="0">
                <a:latin typeface="Century Gothic" panose="020B0502020202020204" pitchFamily="34" charset="0"/>
                <a:ea typeface="Tahoma" panose="020B0604030504040204" pitchFamily="34" charset="0"/>
                <a:cs typeface="Tahoma" panose="020B0604030504040204" pitchFamily="34" charset="0"/>
              </a:rPr>
              <a:t>Be sure to transition to the first main point and the next slide.</a:t>
            </a:r>
          </a:p>
          <a:p>
            <a:endParaRPr lang="en-US" dirty="0"/>
          </a:p>
        </p:txBody>
      </p:sp>
      <p:sp>
        <p:nvSpPr>
          <p:cNvPr id="4" name="Slide Number Placeholder 3"/>
          <p:cNvSpPr>
            <a:spLocks noGrp="1"/>
          </p:cNvSpPr>
          <p:nvPr>
            <p:ph type="sldNum" sz="quarter" idx="10"/>
          </p:nvPr>
        </p:nvSpPr>
        <p:spPr/>
        <p:txBody>
          <a:bodyPr/>
          <a:lstStyle/>
          <a:p>
            <a:fld id="{E6AEB063-7F11-4E3B-BA52-07405B1C2D95}" type="slidenum">
              <a:rPr lang="en-US" smtClean="0"/>
              <a:t>41</a:t>
            </a:fld>
            <a:endParaRPr lang="en-US" dirty="0"/>
          </a:p>
        </p:txBody>
      </p:sp>
    </p:spTree>
    <p:extLst>
      <p:ext uri="{BB962C8B-B14F-4D97-AF65-F5344CB8AC3E}">
        <p14:creationId xmlns:p14="http://schemas.microsoft.com/office/powerpoint/2010/main" val="1418493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entury Gothic" panose="020B0502020202020204" pitchFamily="34" charset="0"/>
                <a:ea typeface="Tahoma" panose="020B0604030504040204" pitchFamily="34" charset="0"/>
                <a:cs typeface="Tahoma" panose="020B0604030504040204" pitchFamily="34" charset="0"/>
              </a:rPr>
              <a:t>Dedicate this entire slide to the thesis statement.  It is the reason the speech is being given.  Use this time to reveal the three main points of the speech (slides 4,5,6) as an overview for the direction of the speech:</a:t>
            </a:r>
          </a:p>
          <a:p>
            <a:r>
              <a:rPr lang="en-US" dirty="0">
                <a:latin typeface="Century Gothic" panose="020B0502020202020204" pitchFamily="34" charset="0"/>
                <a:ea typeface="Tahoma" panose="020B0604030504040204" pitchFamily="34" charset="0"/>
                <a:cs typeface="Tahoma" panose="020B0604030504040204" pitchFamily="34" charset="0"/>
              </a:rPr>
              <a:t>-[type main point #1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#2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#3 here]</a:t>
            </a:r>
          </a:p>
          <a:p>
            <a:r>
              <a:rPr lang="en-US" dirty="0">
                <a:latin typeface="Century Gothic" panose="020B0502020202020204" pitchFamily="34" charset="0"/>
                <a:ea typeface="Tahoma" panose="020B0604030504040204" pitchFamily="34" charset="0"/>
                <a:cs typeface="Tahoma" panose="020B0604030504040204" pitchFamily="34" charset="0"/>
              </a:rPr>
              <a:t>Be sure to transition to the first main point and the next slide.</a:t>
            </a:r>
          </a:p>
          <a:p>
            <a:endParaRPr lang="en-US" dirty="0"/>
          </a:p>
        </p:txBody>
      </p:sp>
      <p:sp>
        <p:nvSpPr>
          <p:cNvPr id="4" name="Slide Number Placeholder 3"/>
          <p:cNvSpPr>
            <a:spLocks noGrp="1"/>
          </p:cNvSpPr>
          <p:nvPr>
            <p:ph type="sldNum" sz="quarter" idx="10"/>
          </p:nvPr>
        </p:nvSpPr>
        <p:spPr/>
        <p:txBody>
          <a:bodyPr/>
          <a:lstStyle/>
          <a:p>
            <a:fld id="{E6AEB063-7F11-4E3B-BA52-07405B1C2D95}" type="slidenum">
              <a:rPr lang="en-US" smtClean="0"/>
              <a:t>4</a:t>
            </a:fld>
            <a:endParaRPr lang="en-US" dirty="0"/>
          </a:p>
        </p:txBody>
      </p:sp>
    </p:spTree>
    <p:extLst>
      <p:ext uri="{BB962C8B-B14F-4D97-AF65-F5344CB8AC3E}">
        <p14:creationId xmlns:p14="http://schemas.microsoft.com/office/powerpoint/2010/main" val="1793552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entury Gothic" panose="020B0502020202020204" pitchFamily="34" charset="0"/>
                <a:ea typeface="Tahoma" panose="020B0604030504040204" pitchFamily="34" charset="0"/>
                <a:cs typeface="Tahoma" panose="020B0604030504040204" pitchFamily="34" charset="0"/>
              </a:rPr>
              <a:t>Dedicate this entire slide to the thesis statement.  It is the reason the speech is being given.  Use this time to reveal the three main points of the speech (slides 4,5,6) as an overview for the direction of the speech:</a:t>
            </a:r>
          </a:p>
          <a:p>
            <a:r>
              <a:rPr lang="en-US" dirty="0">
                <a:latin typeface="Century Gothic" panose="020B0502020202020204" pitchFamily="34" charset="0"/>
                <a:ea typeface="Tahoma" panose="020B0604030504040204" pitchFamily="34" charset="0"/>
                <a:cs typeface="Tahoma" panose="020B0604030504040204" pitchFamily="34" charset="0"/>
              </a:rPr>
              <a:t>-[type main point #1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#2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#3 here]</a:t>
            </a:r>
          </a:p>
          <a:p>
            <a:r>
              <a:rPr lang="en-US" dirty="0">
                <a:latin typeface="Century Gothic" panose="020B0502020202020204" pitchFamily="34" charset="0"/>
                <a:ea typeface="Tahoma" panose="020B0604030504040204" pitchFamily="34" charset="0"/>
                <a:cs typeface="Tahoma" panose="020B0604030504040204" pitchFamily="34" charset="0"/>
              </a:rPr>
              <a:t>Be sure to transition to the first main point and the next slide.</a:t>
            </a:r>
          </a:p>
          <a:p>
            <a:endParaRPr lang="en-US" dirty="0"/>
          </a:p>
        </p:txBody>
      </p:sp>
      <p:sp>
        <p:nvSpPr>
          <p:cNvPr id="4" name="Slide Number Placeholder 3"/>
          <p:cNvSpPr>
            <a:spLocks noGrp="1"/>
          </p:cNvSpPr>
          <p:nvPr>
            <p:ph type="sldNum" sz="quarter" idx="10"/>
          </p:nvPr>
        </p:nvSpPr>
        <p:spPr/>
        <p:txBody>
          <a:bodyPr/>
          <a:lstStyle/>
          <a:p>
            <a:fld id="{E6AEB063-7F11-4E3B-BA52-07405B1C2D95}" type="slidenum">
              <a:rPr lang="en-US" smtClean="0"/>
              <a:t>5</a:t>
            </a:fld>
            <a:endParaRPr lang="en-US" dirty="0"/>
          </a:p>
        </p:txBody>
      </p:sp>
    </p:spTree>
    <p:extLst>
      <p:ext uri="{BB962C8B-B14F-4D97-AF65-F5344CB8AC3E}">
        <p14:creationId xmlns:p14="http://schemas.microsoft.com/office/powerpoint/2010/main" val="3082522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entury Gothic" panose="020B0502020202020204" pitchFamily="34" charset="0"/>
                <a:ea typeface="Tahoma" panose="020B0604030504040204" pitchFamily="34" charset="0"/>
                <a:cs typeface="Tahoma" panose="020B0604030504040204" pitchFamily="34" charset="0"/>
              </a:rPr>
              <a:t>Dedicate this entire slide to the thesis statement.  It is the reason the speech is being given.  Use this time to reveal the three main points of the speech (slides 4,5,6) as an overview for the direction of the speech:</a:t>
            </a:r>
          </a:p>
          <a:p>
            <a:r>
              <a:rPr lang="en-US" dirty="0">
                <a:latin typeface="Century Gothic" panose="020B0502020202020204" pitchFamily="34" charset="0"/>
                <a:ea typeface="Tahoma" panose="020B0604030504040204" pitchFamily="34" charset="0"/>
                <a:cs typeface="Tahoma" panose="020B0604030504040204" pitchFamily="34" charset="0"/>
              </a:rPr>
              <a:t>-[type main point #1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#2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#3 here]</a:t>
            </a:r>
          </a:p>
          <a:p>
            <a:r>
              <a:rPr lang="en-US" dirty="0">
                <a:latin typeface="Century Gothic" panose="020B0502020202020204" pitchFamily="34" charset="0"/>
                <a:ea typeface="Tahoma" panose="020B0604030504040204" pitchFamily="34" charset="0"/>
                <a:cs typeface="Tahoma" panose="020B0604030504040204" pitchFamily="34" charset="0"/>
              </a:rPr>
              <a:t>Be sure to transition to the first main point and the next slide.</a:t>
            </a:r>
          </a:p>
          <a:p>
            <a:endParaRPr lang="en-US" dirty="0"/>
          </a:p>
        </p:txBody>
      </p:sp>
      <p:sp>
        <p:nvSpPr>
          <p:cNvPr id="4" name="Slide Number Placeholder 3"/>
          <p:cNvSpPr>
            <a:spLocks noGrp="1"/>
          </p:cNvSpPr>
          <p:nvPr>
            <p:ph type="sldNum" sz="quarter" idx="10"/>
          </p:nvPr>
        </p:nvSpPr>
        <p:spPr/>
        <p:txBody>
          <a:bodyPr/>
          <a:lstStyle/>
          <a:p>
            <a:fld id="{E6AEB063-7F11-4E3B-BA52-07405B1C2D95}" type="slidenum">
              <a:rPr lang="en-US" smtClean="0"/>
              <a:t>6</a:t>
            </a:fld>
            <a:endParaRPr lang="en-US" dirty="0"/>
          </a:p>
        </p:txBody>
      </p:sp>
    </p:spTree>
    <p:extLst>
      <p:ext uri="{BB962C8B-B14F-4D97-AF65-F5344CB8AC3E}">
        <p14:creationId xmlns:p14="http://schemas.microsoft.com/office/powerpoint/2010/main" val="3147602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entury Gothic" panose="020B0502020202020204" pitchFamily="34" charset="0"/>
                <a:ea typeface="Tahoma" panose="020B0604030504040204" pitchFamily="34" charset="0"/>
                <a:cs typeface="Tahoma" panose="020B0604030504040204" pitchFamily="34" charset="0"/>
              </a:rPr>
              <a:t>Dedicate this entire slide to the thesis statement.  It is the reason the speech is being given.  Use this time to reveal the three main points of the speech (slides 4,5,6) as an overview for the direction of the speech:</a:t>
            </a:r>
          </a:p>
          <a:p>
            <a:r>
              <a:rPr lang="en-US" dirty="0">
                <a:latin typeface="Century Gothic" panose="020B0502020202020204" pitchFamily="34" charset="0"/>
                <a:ea typeface="Tahoma" panose="020B0604030504040204" pitchFamily="34" charset="0"/>
                <a:cs typeface="Tahoma" panose="020B0604030504040204" pitchFamily="34" charset="0"/>
              </a:rPr>
              <a:t>-[type main point #1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#2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#3 here]</a:t>
            </a:r>
          </a:p>
          <a:p>
            <a:r>
              <a:rPr lang="en-US" dirty="0">
                <a:latin typeface="Century Gothic" panose="020B0502020202020204" pitchFamily="34" charset="0"/>
                <a:ea typeface="Tahoma" panose="020B0604030504040204" pitchFamily="34" charset="0"/>
                <a:cs typeface="Tahoma" panose="020B0604030504040204" pitchFamily="34" charset="0"/>
              </a:rPr>
              <a:t>Be sure to transition to the first main point and the next slide.</a:t>
            </a:r>
          </a:p>
          <a:p>
            <a:endParaRPr lang="en-US" dirty="0"/>
          </a:p>
        </p:txBody>
      </p:sp>
      <p:sp>
        <p:nvSpPr>
          <p:cNvPr id="4" name="Slide Number Placeholder 3"/>
          <p:cNvSpPr>
            <a:spLocks noGrp="1"/>
          </p:cNvSpPr>
          <p:nvPr>
            <p:ph type="sldNum" sz="quarter" idx="10"/>
          </p:nvPr>
        </p:nvSpPr>
        <p:spPr/>
        <p:txBody>
          <a:bodyPr/>
          <a:lstStyle/>
          <a:p>
            <a:fld id="{E6AEB063-7F11-4E3B-BA52-07405B1C2D95}" type="slidenum">
              <a:rPr lang="en-US" smtClean="0"/>
              <a:t>7</a:t>
            </a:fld>
            <a:endParaRPr lang="en-US" dirty="0"/>
          </a:p>
        </p:txBody>
      </p:sp>
    </p:spTree>
    <p:extLst>
      <p:ext uri="{BB962C8B-B14F-4D97-AF65-F5344CB8AC3E}">
        <p14:creationId xmlns:p14="http://schemas.microsoft.com/office/powerpoint/2010/main" val="796154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entury Gothic" panose="020B0502020202020204" pitchFamily="34" charset="0"/>
                <a:ea typeface="Tahoma" panose="020B0604030504040204" pitchFamily="34" charset="0"/>
                <a:cs typeface="Tahoma" panose="020B0604030504040204" pitchFamily="34" charset="0"/>
              </a:rPr>
              <a:t>Dedicate this entire slide to the thesis statement.  It is the reason the speech is being given.  Use this time to reveal the three main points of the speech (slides 4,5,6) as an overview for the direction of the speech:</a:t>
            </a:r>
          </a:p>
          <a:p>
            <a:r>
              <a:rPr lang="en-US" dirty="0">
                <a:latin typeface="Century Gothic" panose="020B0502020202020204" pitchFamily="34" charset="0"/>
                <a:ea typeface="Tahoma" panose="020B0604030504040204" pitchFamily="34" charset="0"/>
                <a:cs typeface="Tahoma" panose="020B0604030504040204" pitchFamily="34" charset="0"/>
              </a:rPr>
              <a:t>-[type main point #1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#2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#3 here]</a:t>
            </a:r>
          </a:p>
          <a:p>
            <a:r>
              <a:rPr lang="en-US" dirty="0">
                <a:latin typeface="Century Gothic" panose="020B0502020202020204" pitchFamily="34" charset="0"/>
                <a:ea typeface="Tahoma" panose="020B0604030504040204" pitchFamily="34" charset="0"/>
                <a:cs typeface="Tahoma" panose="020B0604030504040204" pitchFamily="34" charset="0"/>
              </a:rPr>
              <a:t>Be sure to transition to the first main point and the next slide.</a:t>
            </a:r>
          </a:p>
          <a:p>
            <a:endParaRPr lang="en-US" dirty="0"/>
          </a:p>
        </p:txBody>
      </p:sp>
      <p:sp>
        <p:nvSpPr>
          <p:cNvPr id="4" name="Slide Number Placeholder 3"/>
          <p:cNvSpPr>
            <a:spLocks noGrp="1"/>
          </p:cNvSpPr>
          <p:nvPr>
            <p:ph type="sldNum" sz="quarter" idx="10"/>
          </p:nvPr>
        </p:nvSpPr>
        <p:spPr/>
        <p:txBody>
          <a:bodyPr/>
          <a:lstStyle/>
          <a:p>
            <a:fld id="{E6AEB063-7F11-4E3B-BA52-07405B1C2D95}" type="slidenum">
              <a:rPr lang="en-US" smtClean="0"/>
              <a:t>8</a:t>
            </a:fld>
            <a:endParaRPr lang="en-US" dirty="0"/>
          </a:p>
        </p:txBody>
      </p:sp>
    </p:spTree>
    <p:extLst>
      <p:ext uri="{BB962C8B-B14F-4D97-AF65-F5344CB8AC3E}">
        <p14:creationId xmlns:p14="http://schemas.microsoft.com/office/powerpoint/2010/main" val="3582062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entury Gothic" panose="020B0502020202020204" pitchFamily="34" charset="0"/>
                <a:ea typeface="Tahoma" panose="020B0604030504040204" pitchFamily="34" charset="0"/>
                <a:cs typeface="Tahoma" panose="020B0604030504040204" pitchFamily="34" charset="0"/>
              </a:rPr>
              <a:t>Dedicate this entire slide to the thesis statement.  It is the reason the speech is being given.  Use this time to reveal the three main points of the speech (slides 4,5,6) as an overview for the direction of the speech:</a:t>
            </a:r>
          </a:p>
          <a:p>
            <a:r>
              <a:rPr lang="en-US" dirty="0">
                <a:latin typeface="Century Gothic" panose="020B0502020202020204" pitchFamily="34" charset="0"/>
                <a:ea typeface="Tahoma" panose="020B0604030504040204" pitchFamily="34" charset="0"/>
                <a:cs typeface="Tahoma" panose="020B0604030504040204" pitchFamily="34" charset="0"/>
              </a:rPr>
              <a:t>-[type main point #1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#2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#3 here]</a:t>
            </a:r>
          </a:p>
          <a:p>
            <a:r>
              <a:rPr lang="en-US" dirty="0">
                <a:latin typeface="Century Gothic" panose="020B0502020202020204" pitchFamily="34" charset="0"/>
                <a:ea typeface="Tahoma" panose="020B0604030504040204" pitchFamily="34" charset="0"/>
                <a:cs typeface="Tahoma" panose="020B0604030504040204" pitchFamily="34" charset="0"/>
              </a:rPr>
              <a:t>Be sure to transition to the first main point and the next slide.</a:t>
            </a:r>
          </a:p>
          <a:p>
            <a:endParaRPr lang="en-US" dirty="0"/>
          </a:p>
        </p:txBody>
      </p:sp>
      <p:sp>
        <p:nvSpPr>
          <p:cNvPr id="4" name="Slide Number Placeholder 3"/>
          <p:cNvSpPr>
            <a:spLocks noGrp="1"/>
          </p:cNvSpPr>
          <p:nvPr>
            <p:ph type="sldNum" sz="quarter" idx="10"/>
          </p:nvPr>
        </p:nvSpPr>
        <p:spPr/>
        <p:txBody>
          <a:bodyPr/>
          <a:lstStyle/>
          <a:p>
            <a:fld id="{E6AEB063-7F11-4E3B-BA52-07405B1C2D95}" type="slidenum">
              <a:rPr lang="en-US" smtClean="0"/>
              <a:t>9</a:t>
            </a:fld>
            <a:endParaRPr lang="en-US" dirty="0"/>
          </a:p>
        </p:txBody>
      </p:sp>
    </p:spTree>
    <p:extLst>
      <p:ext uri="{BB962C8B-B14F-4D97-AF65-F5344CB8AC3E}">
        <p14:creationId xmlns:p14="http://schemas.microsoft.com/office/powerpoint/2010/main" val="4250810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381388F-6D01-4763-9497-2C5F78AF5477}"/>
              </a:ext>
            </a:extLst>
          </p:cNvPr>
          <p:cNvSpPr/>
          <p:nvPr userDrawn="1"/>
        </p:nvSpPr>
        <p:spPr>
          <a:xfrm>
            <a:off x="0" y="4818185"/>
            <a:ext cx="12192000" cy="20398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6"/>
          <p:cNvSpPr/>
          <p:nvPr/>
        </p:nvSpPr>
        <p:spPr bwMode="ltGray">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innerShdw blurRad="63500" dist="50800" dir="5400000">
              <a:prstClr val="black">
                <a:alpha val="50000"/>
              </a:prstClr>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lgn="ctr">
              <a:defRPr sz="5400" b="0"/>
            </a:lvl1pPr>
          </a:lstStyle>
          <a:p>
            <a:r>
              <a:rPr lang="en-US" noProof="0"/>
              <a:t>Click to edit Master title style</a:t>
            </a:r>
          </a:p>
        </p:txBody>
      </p:sp>
      <p:sp>
        <p:nvSpPr>
          <p:cNvPr id="3" name="Subtitle 2"/>
          <p:cNvSpPr>
            <a:spLocks noGrp="1"/>
          </p:cNvSpPr>
          <p:nvPr>
            <p:ph type="subTitle" idx="1"/>
          </p:nvPr>
        </p:nvSpPr>
        <p:spPr>
          <a:xfrm>
            <a:off x="810001" y="5280847"/>
            <a:ext cx="10572000" cy="434974"/>
          </a:xfrm>
        </p:spPr>
        <p:txBody>
          <a:bodyPr anchor="t">
            <a:noAutofit/>
          </a:bodyPr>
          <a:lstStyle>
            <a:lvl1pPr marL="0" indent="0" algn="ctr">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4" name="Date Placeholder 3"/>
          <p:cNvSpPr>
            <a:spLocks noGrp="1"/>
          </p:cNvSpPr>
          <p:nvPr>
            <p:ph type="dt" sz="half" idx="10"/>
          </p:nvPr>
        </p:nvSpPr>
        <p:spPr/>
        <p:txBody>
          <a:bodyPr/>
          <a:lstStyle/>
          <a:p>
            <a:fld id="{FB7F6C47-B260-4BB6-8230-7D14D5CDE026}" type="datetimeFigureOut">
              <a:rPr lang="en-US" noProof="0" smtClean="0"/>
              <a:t>4/5/2023</a:t>
            </a:fld>
            <a:endParaRPr lang="en-US" noProof="0" dirty="0"/>
          </a:p>
        </p:txBody>
      </p:sp>
      <p:sp>
        <p:nvSpPr>
          <p:cNvPr id="5" name="Footer Placeholder 4"/>
          <p:cNvSpPr>
            <a:spLocks noGrp="1"/>
          </p:cNvSpPr>
          <p:nvPr>
            <p:ph type="ftr" sz="quarter" idx="11"/>
          </p:nvPr>
        </p:nvSpPr>
        <p:spPr/>
        <p:txBody>
          <a:bodyPr/>
          <a:lstStyle/>
          <a:p>
            <a:r>
              <a:rPr lang="en-US" noProof="0" dirty="0"/>
              <a:t>Add a footer </a:t>
            </a:r>
          </a:p>
        </p:txBody>
      </p:sp>
      <p:sp>
        <p:nvSpPr>
          <p:cNvPr id="6" name="Slide Number Placeholder 5"/>
          <p:cNvSpPr>
            <a:spLocks noGrp="1"/>
          </p:cNvSpPr>
          <p:nvPr>
            <p:ph type="sldNum" sz="quarter" idx="12"/>
          </p:nvPr>
        </p:nvSpPr>
        <p:spPr/>
        <p:txBody>
          <a:bodyPr/>
          <a:lstStyle/>
          <a:p>
            <a:fld id="{A4942799-31AF-4FF8-9D79-C1A3E01FB207}" type="slidenum">
              <a:rPr lang="en-US" noProof="0" smtClean="0"/>
              <a:t>‹#›</a:t>
            </a:fld>
            <a:endParaRPr lang="en-US" noProof="0" dirty="0"/>
          </a:p>
        </p:txBody>
      </p:sp>
    </p:spTree>
    <p:extLst>
      <p:ext uri="{BB962C8B-B14F-4D97-AF65-F5344CB8AC3E}">
        <p14:creationId xmlns:p14="http://schemas.microsoft.com/office/powerpoint/2010/main" val="2774326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ltGray">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a:effectLst>
            <a:innerShdw blurRad="63500" dist="50800" dir="5400000">
              <a:prstClr val="black">
                <a:alpha val="50000"/>
              </a:prstClr>
            </a:innerShdw>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606669"/>
            <a:ext cx="10561418" cy="3813527"/>
          </a:xfrm>
        </p:spPr>
        <p:txBody>
          <a:bodyPr anchor="ctr" anchorCtr="0"/>
          <a:lstStyle>
            <a:lvl1pPr algn="ctr">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ctr" anchorCtr="0">
            <a:noAutofit/>
          </a:bodyPr>
          <a:lstStyle>
            <a:lvl1pPr marL="0" indent="0" algn="r">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D4F5D18E-4241-429D-BEDB-6A7415C52F3D}"/>
              </a:ext>
            </a:extLst>
          </p:cNvPr>
          <p:cNvSpPr>
            <a:spLocks noGrp="1"/>
          </p:cNvSpPr>
          <p:nvPr>
            <p:ph type="dt" sz="half" idx="10"/>
          </p:nvPr>
        </p:nvSpPr>
        <p:spPr/>
        <p:txBody>
          <a:bodyPr/>
          <a:lstStyle/>
          <a:p>
            <a:fld id="{FB7F6C47-B260-4BB6-8230-7D14D5CDE026}" type="datetimeFigureOut">
              <a:rPr lang="en-US" noProof="0" smtClean="0"/>
              <a:t>4/5/2023</a:t>
            </a:fld>
            <a:endParaRPr lang="en-US" noProof="0" dirty="0"/>
          </a:p>
        </p:txBody>
      </p:sp>
      <p:sp>
        <p:nvSpPr>
          <p:cNvPr id="8" name="Footer Placeholder 7">
            <a:extLst>
              <a:ext uri="{FF2B5EF4-FFF2-40B4-BE49-F238E27FC236}">
                <a16:creationId xmlns:a16="http://schemas.microsoft.com/office/drawing/2014/main" id="{7F5CFD55-6AD5-4B7E-AC33-483174EF1EBD}"/>
              </a:ext>
            </a:extLst>
          </p:cNvPr>
          <p:cNvSpPr>
            <a:spLocks noGrp="1"/>
          </p:cNvSpPr>
          <p:nvPr>
            <p:ph type="ftr" sz="quarter" idx="11"/>
          </p:nvPr>
        </p:nvSpPr>
        <p:spPr/>
        <p:txBody>
          <a:bodyPr/>
          <a:lstStyle/>
          <a:p>
            <a:r>
              <a:rPr lang="en-US" noProof="0" dirty="0"/>
              <a:t>Add a footer</a:t>
            </a:r>
          </a:p>
        </p:txBody>
      </p:sp>
      <p:sp>
        <p:nvSpPr>
          <p:cNvPr id="9" name="Slide Number Placeholder 8">
            <a:extLst>
              <a:ext uri="{FF2B5EF4-FFF2-40B4-BE49-F238E27FC236}">
                <a16:creationId xmlns:a16="http://schemas.microsoft.com/office/drawing/2014/main" id="{514D43F5-DCFF-4B29-AC19-0BF28605BA8B}"/>
              </a:ext>
            </a:extLst>
          </p:cNvPr>
          <p:cNvSpPr>
            <a:spLocks noGrp="1"/>
          </p:cNvSpPr>
          <p:nvPr>
            <p:ph type="sldNum" sz="quarter" idx="12"/>
          </p:nvPr>
        </p:nvSpPr>
        <p:spPr/>
        <p:txBody>
          <a:bodyPr/>
          <a:lstStyle/>
          <a:p>
            <a:fld id="{A4942799-31AF-4FF8-9D79-C1A3E01FB207}" type="slidenum">
              <a:rPr lang="en-US" noProof="0" smtClean="0"/>
              <a:t>‹#›</a:t>
            </a:fld>
            <a:endParaRPr lang="en-US" noProof="0" dirty="0"/>
          </a:p>
        </p:txBody>
      </p:sp>
    </p:spTree>
    <p:extLst>
      <p:ext uri="{BB962C8B-B14F-4D97-AF65-F5344CB8AC3E}">
        <p14:creationId xmlns:p14="http://schemas.microsoft.com/office/powerpoint/2010/main" val="3576405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nchor="ctr" anchorCtr="0"/>
          <a:lstStyle>
            <a:lvl1pPr>
              <a:defRPr b="0"/>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Date Placeholder 10">
            <a:extLst>
              <a:ext uri="{FF2B5EF4-FFF2-40B4-BE49-F238E27FC236}">
                <a16:creationId xmlns:a16="http://schemas.microsoft.com/office/drawing/2014/main" id="{B3473E37-6504-470F-92FA-792C3ACA4FEC}"/>
              </a:ext>
            </a:extLst>
          </p:cNvPr>
          <p:cNvSpPr>
            <a:spLocks noGrp="1"/>
          </p:cNvSpPr>
          <p:nvPr>
            <p:ph type="dt" sz="half" idx="10"/>
          </p:nvPr>
        </p:nvSpPr>
        <p:spPr/>
        <p:txBody>
          <a:bodyPr/>
          <a:lstStyle/>
          <a:p>
            <a:fld id="{FB7F6C47-B260-4BB6-8230-7D14D5CDE026}" type="datetimeFigureOut">
              <a:rPr lang="en-US" noProof="0" smtClean="0"/>
              <a:t>4/5/2023</a:t>
            </a:fld>
            <a:endParaRPr lang="en-US" noProof="0" dirty="0"/>
          </a:p>
        </p:txBody>
      </p:sp>
      <p:sp>
        <p:nvSpPr>
          <p:cNvPr id="12" name="Footer Placeholder 11">
            <a:extLst>
              <a:ext uri="{FF2B5EF4-FFF2-40B4-BE49-F238E27FC236}">
                <a16:creationId xmlns:a16="http://schemas.microsoft.com/office/drawing/2014/main" id="{7523DE74-18E2-4EF3-A1FC-8A32CCFE2666}"/>
              </a:ext>
            </a:extLst>
          </p:cNvPr>
          <p:cNvSpPr>
            <a:spLocks noGrp="1"/>
          </p:cNvSpPr>
          <p:nvPr>
            <p:ph type="ftr" sz="quarter" idx="11"/>
          </p:nvPr>
        </p:nvSpPr>
        <p:spPr/>
        <p:txBody>
          <a:bodyPr/>
          <a:lstStyle/>
          <a:p>
            <a:r>
              <a:rPr lang="en-US" noProof="0" dirty="0"/>
              <a:t>Add a footer</a:t>
            </a:r>
          </a:p>
        </p:txBody>
      </p:sp>
      <p:sp>
        <p:nvSpPr>
          <p:cNvPr id="13" name="Slide Number Placeholder 12">
            <a:extLst>
              <a:ext uri="{FF2B5EF4-FFF2-40B4-BE49-F238E27FC236}">
                <a16:creationId xmlns:a16="http://schemas.microsoft.com/office/drawing/2014/main" id="{51B4AF82-5505-4A7E-AA81-139F21451D9A}"/>
              </a:ext>
            </a:extLst>
          </p:cNvPr>
          <p:cNvSpPr>
            <a:spLocks noGrp="1"/>
          </p:cNvSpPr>
          <p:nvPr>
            <p:ph type="sldNum" sz="quarter" idx="12"/>
          </p:nvPr>
        </p:nvSpPr>
        <p:spPr/>
        <p:txBody>
          <a:bodyPr/>
          <a:lstStyle/>
          <a:p>
            <a:fld id="{A4942799-31AF-4FF8-9D79-C1A3E01FB207}" type="slidenum">
              <a:rPr lang="en-US" noProof="0" smtClean="0"/>
              <a:t>‹#›</a:t>
            </a:fld>
            <a:endParaRPr lang="en-US" noProof="0" dirty="0"/>
          </a:p>
        </p:txBody>
      </p:sp>
    </p:spTree>
    <p:extLst>
      <p:ext uri="{BB962C8B-B14F-4D97-AF65-F5344CB8AC3E}">
        <p14:creationId xmlns:p14="http://schemas.microsoft.com/office/powerpoint/2010/main" val="335506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nchor="ctr" anchorCtr="0"/>
          <a:lstStyle>
            <a:lvl1pPr>
              <a:defRPr b="0"/>
            </a:lvl1pPr>
          </a:lstStyle>
          <a:p>
            <a:r>
              <a:rPr lang="en-US" noProof="0"/>
              <a:t>Click to edit Master title style</a:t>
            </a:r>
          </a:p>
        </p:txBody>
      </p:sp>
      <p:sp>
        <p:nvSpPr>
          <p:cNvPr id="7" name="Date Placeholder 6">
            <a:extLst>
              <a:ext uri="{FF2B5EF4-FFF2-40B4-BE49-F238E27FC236}">
                <a16:creationId xmlns:a16="http://schemas.microsoft.com/office/drawing/2014/main" id="{93AF03C3-E3F3-4845-8D9E-9BD2A676707E}"/>
              </a:ext>
            </a:extLst>
          </p:cNvPr>
          <p:cNvSpPr>
            <a:spLocks noGrp="1"/>
          </p:cNvSpPr>
          <p:nvPr>
            <p:ph type="dt" sz="half" idx="10"/>
          </p:nvPr>
        </p:nvSpPr>
        <p:spPr/>
        <p:txBody>
          <a:bodyPr/>
          <a:lstStyle/>
          <a:p>
            <a:fld id="{FB7F6C47-B260-4BB6-8230-7D14D5CDE026}" type="datetimeFigureOut">
              <a:rPr lang="en-US" noProof="0" smtClean="0"/>
              <a:t>4/5/2023</a:t>
            </a:fld>
            <a:endParaRPr lang="en-US" noProof="0" dirty="0"/>
          </a:p>
        </p:txBody>
      </p:sp>
      <p:sp>
        <p:nvSpPr>
          <p:cNvPr id="8" name="Footer Placeholder 7">
            <a:extLst>
              <a:ext uri="{FF2B5EF4-FFF2-40B4-BE49-F238E27FC236}">
                <a16:creationId xmlns:a16="http://schemas.microsoft.com/office/drawing/2014/main" id="{DB9C7230-29FF-42F2-A662-1BC1D19C5003}"/>
              </a:ext>
            </a:extLst>
          </p:cNvPr>
          <p:cNvSpPr>
            <a:spLocks noGrp="1"/>
          </p:cNvSpPr>
          <p:nvPr>
            <p:ph type="ftr" sz="quarter" idx="11"/>
          </p:nvPr>
        </p:nvSpPr>
        <p:spPr/>
        <p:txBody>
          <a:bodyPr/>
          <a:lstStyle/>
          <a:p>
            <a:r>
              <a:rPr lang="en-US" noProof="0" dirty="0"/>
              <a:t>Add a footer</a:t>
            </a:r>
          </a:p>
        </p:txBody>
      </p:sp>
      <p:sp>
        <p:nvSpPr>
          <p:cNvPr id="9" name="Slide Number Placeholder 8">
            <a:extLst>
              <a:ext uri="{FF2B5EF4-FFF2-40B4-BE49-F238E27FC236}">
                <a16:creationId xmlns:a16="http://schemas.microsoft.com/office/drawing/2014/main" id="{99EBD02D-5A68-4A14-892F-DE4953F2E3DD}"/>
              </a:ext>
            </a:extLst>
          </p:cNvPr>
          <p:cNvSpPr>
            <a:spLocks noGrp="1"/>
          </p:cNvSpPr>
          <p:nvPr>
            <p:ph type="sldNum" sz="quarter" idx="12"/>
          </p:nvPr>
        </p:nvSpPr>
        <p:spPr/>
        <p:txBody>
          <a:bodyPr/>
          <a:lstStyle/>
          <a:p>
            <a:fld id="{A4942799-31AF-4FF8-9D79-C1A3E01FB207}" type="slidenum">
              <a:rPr lang="en-US" noProof="0" smtClean="0"/>
              <a:t>‹#›</a:t>
            </a:fld>
            <a:endParaRPr lang="en-US" noProof="0" dirty="0"/>
          </a:p>
        </p:txBody>
      </p:sp>
    </p:spTree>
    <p:extLst>
      <p:ext uri="{BB962C8B-B14F-4D97-AF65-F5344CB8AC3E}">
        <p14:creationId xmlns:p14="http://schemas.microsoft.com/office/powerpoint/2010/main" val="18981268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76D14D8-4D13-4DFE-938B-B710F891BBA2}"/>
              </a:ext>
            </a:extLst>
          </p:cNvPr>
          <p:cNvSpPr>
            <a:spLocks noGrp="1"/>
          </p:cNvSpPr>
          <p:nvPr>
            <p:ph type="dt" sz="half" idx="10"/>
          </p:nvPr>
        </p:nvSpPr>
        <p:spPr/>
        <p:txBody>
          <a:bodyPr/>
          <a:lstStyle/>
          <a:p>
            <a:fld id="{FB7F6C47-B260-4BB6-8230-7D14D5CDE026}" type="datetimeFigureOut">
              <a:rPr lang="en-US" noProof="0" smtClean="0"/>
              <a:t>4/5/2023</a:t>
            </a:fld>
            <a:endParaRPr lang="en-US" noProof="0" dirty="0"/>
          </a:p>
        </p:txBody>
      </p:sp>
      <p:sp>
        <p:nvSpPr>
          <p:cNvPr id="6" name="Footer Placeholder 5">
            <a:extLst>
              <a:ext uri="{FF2B5EF4-FFF2-40B4-BE49-F238E27FC236}">
                <a16:creationId xmlns:a16="http://schemas.microsoft.com/office/drawing/2014/main" id="{6864B8A5-6021-4208-A587-B45576E66D48}"/>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53C96ABC-E632-4853-B7CC-A2FB4B7CF144}"/>
              </a:ext>
            </a:extLst>
          </p:cNvPr>
          <p:cNvSpPr>
            <a:spLocks noGrp="1"/>
          </p:cNvSpPr>
          <p:nvPr>
            <p:ph type="sldNum" sz="quarter" idx="12"/>
          </p:nvPr>
        </p:nvSpPr>
        <p:spPr/>
        <p:txBody>
          <a:bodyPr/>
          <a:lstStyle/>
          <a:p>
            <a:fld id="{A4942799-31AF-4FF8-9D79-C1A3E01FB207}" type="slidenum">
              <a:rPr lang="en-US" noProof="0" smtClean="0"/>
              <a:t>‹#›</a:t>
            </a:fld>
            <a:endParaRPr lang="en-US" noProof="0" dirty="0"/>
          </a:p>
        </p:txBody>
      </p:sp>
    </p:spTree>
    <p:extLst>
      <p:ext uri="{BB962C8B-B14F-4D97-AF65-F5344CB8AC3E}">
        <p14:creationId xmlns:p14="http://schemas.microsoft.com/office/powerpoint/2010/main" val="33403657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ltGray">
          <a:xfrm>
            <a:off x="1073151" y="446087"/>
            <a:ext cx="3547533" cy="2838449"/>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ffectLst>
            <a:innerShdw blurRad="114300">
              <a:prstClr val="black"/>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2576512"/>
          </a:xfrm>
        </p:spPr>
        <p:txBody>
          <a:bodyPr anchor="ctr" anchorCtr="0"/>
          <a:lstStyle>
            <a:lvl1pPr algn="l">
              <a:defRPr sz="4000" b="0"/>
            </a:lvl1pPr>
          </a:lstStyle>
          <a:p>
            <a:r>
              <a:rPr lang="en-US" noProof="0"/>
              <a:t>Click to edit Master title style</a:t>
            </a:r>
          </a:p>
        </p:txBody>
      </p:sp>
      <p:sp>
        <p:nvSpPr>
          <p:cNvPr id="3" name="Content Placeholder 2"/>
          <p:cNvSpPr>
            <a:spLocks noGrp="1"/>
          </p:cNvSpPr>
          <p:nvPr>
            <p:ph idx="1" hasCustomPrompt="1"/>
          </p:nvPr>
        </p:nvSpPr>
        <p:spPr>
          <a:xfrm>
            <a:off x="4855633" y="446088"/>
            <a:ext cx="6252633" cy="5414963"/>
          </a:xfrm>
        </p:spPr>
        <p:txBody>
          <a:bodyPr>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hasCustomPrompt="1"/>
          </p:nvPr>
        </p:nvSpPr>
        <p:spPr>
          <a:xfrm>
            <a:off x="1073151" y="3022600"/>
            <a:ext cx="3547533" cy="2838449"/>
          </a:xfrm>
        </p:spPr>
        <p:txBody>
          <a:bodyPr>
            <a:normAutofit/>
          </a:bodyPr>
          <a:lstStyle>
            <a:lvl1pPr marL="0" indent="0">
              <a:buNone/>
              <a:defRPr sz="2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Edit Master text styles</a:t>
            </a:r>
          </a:p>
        </p:txBody>
      </p:sp>
      <p:sp>
        <p:nvSpPr>
          <p:cNvPr id="8" name="Date Placeholder 7">
            <a:extLst>
              <a:ext uri="{FF2B5EF4-FFF2-40B4-BE49-F238E27FC236}">
                <a16:creationId xmlns:a16="http://schemas.microsoft.com/office/drawing/2014/main" id="{CBF97433-9C09-4B71-A1E0-24F75011D99C}"/>
              </a:ext>
            </a:extLst>
          </p:cNvPr>
          <p:cNvSpPr>
            <a:spLocks noGrp="1"/>
          </p:cNvSpPr>
          <p:nvPr>
            <p:ph type="dt" sz="half" idx="10"/>
          </p:nvPr>
        </p:nvSpPr>
        <p:spPr/>
        <p:txBody>
          <a:bodyPr/>
          <a:lstStyle/>
          <a:p>
            <a:fld id="{FB7F6C47-B260-4BB6-8230-7D14D5CDE026}" type="datetimeFigureOut">
              <a:rPr lang="en-US" noProof="0" smtClean="0"/>
              <a:t>4/5/2023</a:t>
            </a:fld>
            <a:endParaRPr lang="en-US" noProof="0" dirty="0"/>
          </a:p>
        </p:txBody>
      </p:sp>
      <p:sp>
        <p:nvSpPr>
          <p:cNvPr id="9" name="Footer Placeholder 8">
            <a:extLst>
              <a:ext uri="{FF2B5EF4-FFF2-40B4-BE49-F238E27FC236}">
                <a16:creationId xmlns:a16="http://schemas.microsoft.com/office/drawing/2014/main" id="{46EDA271-FE91-46E6-ABB5-0A3AD2448B21}"/>
              </a:ext>
            </a:extLst>
          </p:cNvPr>
          <p:cNvSpPr>
            <a:spLocks noGrp="1"/>
          </p:cNvSpPr>
          <p:nvPr>
            <p:ph type="ftr" sz="quarter" idx="11"/>
          </p:nvPr>
        </p:nvSpPr>
        <p:spPr/>
        <p:txBody>
          <a:bodyPr/>
          <a:lstStyle/>
          <a:p>
            <a:r>
              <a:rPr lang="en-US" noProof="0" dirty="0"/>
              <a:t>Add a footer</a:t>
            </a:r>
          </a:p>
        </p:txBody>
      </p:sp>
      <p:sp>
        <p:nvSpPr>
          <p:cNvPr id="10" name="Slide Number Placeholder 9">
            <a:extLst>
              <a:ext uri="{FF2B5EF4-FFF2-40B4-BE49-F238E27FC236}">
                <a16:creationId xmlns:a16="http://schemas.microsoft.com/office/drawing/2014/main" id="{C44DCFF3-B944-4C24-A12C-689D1FF794E8}"/>
              </a:ext>
            </a:extLst>
          </p:cNvPr>
          <p:cNvSpPr>
            <a:spLocks noGrp="1"/>
          </p:cNvSpPr>
          <p:nvPr>
            <p:ph type="sldNum" sz="quarter" idx="12"/>
          </p:nvPr>
        </p:nvSpPr>
        <p:spPr/>
        <p:txBody>
          <a:bodyPr/>
          <a:lstStyle/>
          <a:p>
            <a:fld id="{A4942799-31AF-4FF8-9D79-C1A3E01FB207}" type="slidenum">
              <a:rPr lang="en-US" noProof="0" smtClean="0"/>
              <a:t>‹#›</a:t>
            </a:fld>
            <a:endParaRPr lang="en-US" noProof="0" dirty="0"/>
          </a:p>
        </p:txBody>
      </p:sp>
    </p:spTree>
    <p:extLst>
      <p:ext uri="{BB962C8B-B14F-4D97-AF65-F5344CB8AC3E}">
        <p14:creationId xmlns:p14="http://schemas.microsoft.com/office/powerpoint/2010/main" val="31056117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ltGray">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a:effectLst>
            <a:innerShdw blurRad="114300">
              <a:prstClr val="black"/>
            </a:innerShdw>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ctr" anchorCtr="0"/>
          <a:lstStyle>
            <a:lvl1pPr algn="l">
              <a:defRPr sz="4000" b="0" cap="none"/>
            </a:lvl1pPr>
          </a:lstStyle>
          <a:p>
            <a:r>
              <a:rPr lang="en-US" noProof="0"/>
              <a:t>Click to edit Master title style</a:t>
            </a:r>
          </a:p>
        </p:txBody>
      </p:sp>
      <p:sp>
        <p:nvSpPr>
          <p:cNvPr id="3" name="Text Placeholder 2"/>
          <p:cNvSpPr>
            <a:spLocks noGrp="1"/>
          </p:cNvSpPr>
          <p:nvPr>
            <p:ph type="body" idx="1" hasCustomPrompt="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Edit Master text styles</a:t>
            </a:r>
          </a:p>
        </p:txBody>
      </p:sp>
      <p:sp>
        <p:nvSpPr>
          <p:cNvPr id="9" name="Text Placeholder 5"/>
          <p:cNvSpPr>
            <a:spLocks noGrp="1"/>
          </p:cNvSpPr>
          <p:nvPr>
            <p:ph type="body" sz="quarter" idx="16" hasCustomPrompt="1"/>
          </p:nvPr>
        </p:nvSpPr>
        <p:spPr>
          <a:xfrm>
            <a:off x="7574642" y="1081456"/>
            <a:ext cx="3810001" cy="4075465"/>
          </a:xfrm>
        </p:spPr>
        <p:txBody>
          <a:bodyPr anchor="t" anchorCtr="0">
            <a:normAutofit/>
          </a:bodyPr>
          <a:lstStyle>
            <a:lvl1pPr marL="0" indent="0" algn="l">
              <a:buFontTx/>
              <a:buNone/>
              <a:defRPr sz="2800"/>
            </a:lvl1pPr>
          </a:lstStyle>
          <a:p>
            <a:pPr lvl="0"/>
            <a:r>
              <a:rPr lang="en-US" noProof="0"/>
              <a:t>Edit Master text styles</a:t>
            </a:r>
          </a:p>
        </p:txBody>
      </p:sp>
      <p:sp>
        <p:nvSpPr>
          <p:cNvPr id="7" name="Date Placeholder 6">
            <a:extLst>
              <a:ext uri="{FF2B5EF4-FFF2-40B4-BE49-F238E27FC236}">
                <a16:creationId xmlns:a16="http://schemas.microsoft.com/office/drawing/2014/main" id="{7964F81E-11BA-4BB3-AC2C-0A729DC676E6}"/>
              </a:ext>
            </a:extLst>
          </p:cNvPr>
          <p:cNvSpPr>
            <a:spLocks noGrp="1"/>
          </p:cNvSpPr>
          <p:nvPr>
            <p:ph type="dt" sz="half" idx="17"/>
          </p:nvPr>
        </p:nvSpPr>
        <p:spPr/>
        <p:txBody>
          <a:bodyPr/>
          <a:lstStyle/>
          <a:p>
            <a:fld id="{FB7F6C47-B260-4BB6-8230-7D14D5CDE026}" type="datetimeFigureOut">
              <a:rPr lang="en-US" noProof="0" smtClean="0"/>
              <a:t>4/5/2023</a:t>
            </a:fld>
            <a:endParaRPr lang="en-US" noProof="0" dirty="0"/>
          </a:p>
        </p:txBody>
      </p:sp>
      <p:sp>
        <p:nvSpPr>
          <p:cNvPr id="10" name="Footer Placeholder 9">
            <a:extLst>
              <a:ext uri="{FF2B5EF4-FFF2-40B4-BE49-F238E27FC236}">
                <a16:creationId xmlns:a16="http://schemas.microsoft.com/office/drawing/2014/main" id="{F93A4488-E8DE-4FEB-88F9-B37F95CC838A}"/>
              </a:ext>
            </a:extLst>
          </p:cNvPr>
          <p:cNvSpPr>
            <a:spLocks noGrp="1"/>
          </p:cNvSpPr>
          <p:nvPr>
            <p:ph type="ftr" sz="quarter" idx="18"/>
          </p:nvPr>
        </p:nvSpPr>
        <p:spPr/>
        <p:txBody>
          <a:bodyPr/>
          <a:lstStyle/>
          <a:p>
            <a:r>
              <a:rPr lang="en-US" noProof="0" dirty="0"/>
              <a:t>Add a footer</a:t>
            </a:r>
          </a:p>
        </p:txBody>
      </p:sp>
      <p:sp>
        <p:nvSpPr>
          <p:cNvPr id="11" name="Slide Number Placeholder 10">
            <a:extLst>
              <a:ext uri="{FF2B5EF4-FFF2-40B4-BE49-F238E27FC236}">
                <a16:creationId xmlns:a16="http://schemas.microsoft.com/office/drawing/2014/main" id="{DF909D08-1E53-42D5-954B-F61B5083645D}"/>
              </a:ext>
            </a:extLst>
          </p:cNvPr>
          <p:cNvSpPr>
            <a:spLocks noGrp="1"/>
          </p:cNvSpPr>
          <p:nvPr>
            <p:ph type="sldNum" sz="quarter" idx="19"/>
          </p:nvPr>
        </p:nvSpPr>
        <p:spPr/>
        <p:txBody>
          <a:bodyPr/>
          <a:lstStyle/>
          <a:p>
            <a:fld id="{A4942799-31AF-4FF8-9D79-C1A3E01FB207}" type="slidenum">
              <a:rPr lang="en-US" noProof="0" smtClean="0"/>
              <a:t>‹#›</a:t>
            </a:fld>
            <a:endParaRPr lang="en-US" noProof="0" dirty="0"/>
          </a:p>
        </p:txBody>
      </p:sp>
    </p:spTree>
    <p:extLst>
      <p:ext uri="{BB962C8B-B14F-4D97-AF65-F5344CB8AC3E}">
        <p14:creationId xmlns:p14="http://schemas.microsoft.com/office/powerpoint/2010/main" val="41409645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ltGray">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a:effectLst>
            <a:innerShdw blurRad="114300">
              <a:prstClr val="black"/>
            </a:innerShdw>
          </a:effectLst>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nchor="ctr" anchorCtr="0"/>
          <a:lstStyle>
            <a:lvl1pPr algn="l">
              <a:defRPr sz="4000" b="0"/>
            </a:lvl1pPr>
          </a:lstStyle>
          <a:p>
            <a:r>
              <a:rPr lang="en-US" noProof="0"/>
              <a:t>Click to edit Master title style</a:t>
            </a:r>
          </a:p>
        </p:txBody>
      </p:sp>
      <p:sp>
        <p:nvSpPr>
          <p:cNvPr id="6" name="Text Placeholder 5"/>
          <p:cNvSpPr>
            <a:spLocks noGrp="1"/>
          </p:cNvSpPr>
          <p:nvPr>
            <p:ph type="body" sz="quarter" idx="16" hasCustomPrompt="1"/>
          </p:nvPr>
        </p:nvSpPr>
        <p:spPr>
          <a:xfrm>
            <a:off x="6156000" y="2286000"/>
            <a:ext cx="4880300" cy="2295525"/>
          </a:xfrm>
        </p:spPr>
        <p:txBody>
          <a:bodyPr anchor="ctr" anchorCtr="0">
            <a:normAutofit/>
          </a:bodyPr>
          <a:lstStyle>
            <a:lvl1pPr marL="0" indent="0" algn="ctr">
              <a:buFontTx/>
              <a:buNone/>
              <a:defRPr sz="2800"/>
            </a:lvl1pPr>
          </a:lstStyle>
          <a:p>
            <a:pPr lvl="0"/>
            <a:r>
              <a:rPr lang="en-US" noProof="0"/>
              <a:t>Edit Master text styles</a:t>
            </a:r>
          </a:p>
        </p:txBody>
      </p:sp>
      <p:sp>
        <p:nvSpPr>
          <p:cNvPr id="5" name="Date Placeholder 4">
            <a:extLst>
              <a:ext uri="{FF2B5EF4-FFF2-40B4-BE49-F238E27FC236}">
                <a16:creationId xmlns:a16="http://schemas.microsoft.com/office/drawing/2014/main" id="{52142ECB-4FB1-4B01-80F3-04208C781B16}"/>
              </a:ext>
            </a:extLst>
          </p:cNvPr>
          <p:cNvSpPr>
            <a:spLocks noGrp="1"/>
          </p:cNvSpPr>
          <p:nvPr>
            <p:ph type="dt" sz="half" idx="17"/>
          </p:nvPr>
        </p:nvSpPr>
        <p:spPr/>
        <p:txBody>
          <a:bodyPr/>
          <a:lstStyle/>
          <a:p>
            <a:fld id="{FB7F6C47-B260-4BB6-8230-7D14D5CDE026}" type="datetimeFigureOut">
              <a:rPr lang="en-US" noProof="0" smtClean="0"/>
              <a:t>4/5/2023</a:t>
            </a:fld>
            <a:endParaRPr lang="en-US" noProof="0" dirty="0"/>
          </a:p>
        </p:txBody>
      </p:sp>
      <p:sp>
        <p:nvSpPr>
          <p:cNvPr id="7" name="Footer Placeholder 6">
            <a:extLst>
              <a:ext uri="{FF2B5EF4-FFF2-40B4-BE49-F238E27FC236}">
                <a16:creationId xmlns:a16="http://schemas.microsoft.com/office/drawing/2014/main" id="{776F215A-F354-440E-A263-A920F5950831}"/>
              </a:ext>
            </a:extLst>
          </p:cNvPr>
          <p:cNvSpPr>
            <a:spLocks noGrp="1"/>
          </p:cNvSpPr>
          <p:nvPr>
            <p:ph type="ftr" sz="quarter" idx="18"/>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E90FC50C-9C02-4BD6-9CBE-6880E1297783}"/>
              </a:ext>
            </a:extLst>
          </p:cNvPr>
          <p:cNvSpPr>
            <a:spLocks noGrp="1"/>
          </p:cNvSpPr>
          <p:nvPr>
            <p:ph type="sldNum" sz="quarter" idx="19"/>
          </p:nvPr>
        </p:nvSpPr>
        <p:spPr/>
        <p:txBody>
          <a:bodyPr/>
          <a:lstStyle/>
          <a:p>
            <a:fld id="{A4942799-31AF-4FF8-9D79-C1A3E01FB207}" type="slidenum">
              <a:rPr lang="en-US" noProof="0" smtClean="0"/>
              <a:t>‹#›</a:t>
            </a:fld>
            <a:endParaRPr lang="en-US" noProof="0" dirty="0"/>
          </a:p>
        </p:txBody>
      </p:sp>
    </p:spTree>
    <p:extLst>
      <p:ext uri="{BB962C8B-B14F-4D97-AF65-F5344CB8AC3E}">
        <p14:creationId xmlns:p14="http://schemas.microsoft.com/office/powerpoint/2010/main" val="3168461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ltGray">
          <a:xfrm>
            <a:off x="7669651" y="0"/>
            <a:ext cx="4522349" cy="5861051"/>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ffectLst>
            <a:innerShdw blurRad="63500" dist="50800" dir="8100000">
              <a:prstClr val="black">
                <a:alpha val="50000"/>
              </a:prstClr>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3754460" cy="5134798"/>
          </a:xfrm>
        </p:spPr>
        <p:txBody>
          <a:bodyPr vert="horz" anchor="ctr" anchorCtr="1"/>
          <a:lstStyle>
            <a:lvl1pPr algn="l">
              <a:defRPr b="0"/>
            </a:lvl1pPr>
          </a:lstStyle>
          <a:p>
            <a:r>
              <a:rPr lang="en-US" noProof="0"/>
              <a:t>Click to edit Master title style</a:t>
            </a:r>
          </a:p>
        </p:txBody>
      </p:sp>
      <p:sp>
        <p:nvSpPr>
          <p:cNvPr id="3" name="Vertical Text Placeholder 2"/>
          <p:cNvSpPr>
            <a:spLocks noGrp="1"/>
          </p:cNvSpPr>
          <p:nvPr>
            <p:ph type="body" orient="vert" idx="1" hasCustomPrompt="1"/>
          </p:nvPr>
        </p:nvSpPr>
        <p:spPr>
          <a:xfrm>
            <a:off x="810001" y="446089"/>
            <a:ext cx="6611540" cy="5414962"/>
          </a:xfrm>
        </p:spPr>
        <p:txBody>
          <a:bodyPr vert="horz" anchor="ctr" anchorCtr="1"/>
          <a:lstStyle>
            <a:lvl1pPr algn="ctr">
              <a:defRPr/>
            </a:lvl1pPr>
            <a:lvl2pPr algn="ctr">
              <a:defRPr/>
            </a:lvl2pPr>
            <a:lvl3pPr algn="ctr">
              <a:defRPr/>
            </a:lvl3pPr>
            <a:lvl4pPr algn="ctr">
              <a:defRPr/>
            </a:lvl4pPr>
            <a:lvl5pPr algn="ct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a:extLst>
              <a:ext uri="{FF2B5EF4-FFF2-40B4-BE49-F238E27FC236}">
                <a16:creationId xmlns:a16="http://schemas.microsoft.com/office/drawing/2014/main" id="{9D7128B4-F868-4384-A8AA-473DA3516902}"/>
              </a:ext>
            </a:extLst>
          </p:cNvPr>
          <p:cNvSpPr>
            <a:spLocks noGrp="1"/>
          </p:cNvSpPr>
          <p:nvPr>
            <p:ph type="dt" sz="half" idx="10"/>
          </p:nvPr>
        </p:nvSpPr>
        <p:spPr/>
        <p:txBody>
          <a:bodyPr/>
          <a:lstStyle/>
          <a:p>
            <a:fld id="{FB7F6C47-B260-4BB6-8230-7D14D5CDE026}" type="datetimeFigureOut">
              <a:rPr lang="en-US" noProof="0" smtClean="0"/>
              <a:t>4/5/2023</a:t>
            </a:fld>
            <a:endParaRPr lang="en-US" noProof="0" dirty="0"/>
          </a:p>
        </p:txBody>
      </p:sp>
      <p:sp>
        <p:nvSpPr>
          <p:cNvPr id="8" name="Footer Placeholder 7">
            <a:extLst>
              <a:ext uri="{FF2B5EF4-FFF2-40B4-BE49-F238E27FC236}">
                <a16:creationId xmlns:a16="http://schemas.microsoft.com/office/drawing/2014/main" id="{84FF940D-9281-4C2A-BA62-E5854A11F99B}"/>
              </a:ext>
            </a:extLst>
          </p:cNvPr>
          <p:cNvSpPr>
            <a:spLocks noGrp="1"/>
          </p:cNvSpPr>
          <p:nvPr>
            <p:ph type="ftr" sz="quarter" idx="11"/>
          </p:nvPr>
        </p:nvSpPr>
        <p:spPr/>
        <p:txBody>
          <a:bodyPr/>
          <a:lstStyle/>
          <a:p>
            <a:r>
              <a:rPr lang="en-US" noProof="0" dirty="0"/>
              <a:t>Add a footer</a:t>
            </a:r>
          </a:p>
        </p:txBody>
      </p:sp>
      <p:sp>
        <p:nvSpPr>
          <p:cNvPr id="9" name="Slide Number Placeholder 8">
            <a:extLst>
              <a:ext uri="{FF2B5EF4-FFF2-40B4-BE49-F238E27FC236}">
                <a16:creationId xmlns:a16="http://schemas.microsoft.com/office/drawing/2014/main" id="{5FB1454F-842C-4F51-A7E7-0335B2FB16F1}"/>
              </a:ext>
            </a:extLst>
          </p:cNvPr>
          <p:cNvSpPr>
            <a:spLocks noGrp="1"/>
          </p:cNvSpPr>
          <p:nvPr>
            <p:ph type="sldNum" sz="quarter" idx="12"/>
          </p:nvPr>
        </p:nvSpPr>
        <p:spPr/>
        <p:txBody>
          <a:bodyPr/>
          <a:lstStyle/>
          <a:p>
            <a:fld id="{A4942799-31AF-4FF8-9D79-C1A3E01FB207}" type="slidenum">
              <a:rPr lang="en-US" noProof="0" smtClean="0"/>
              <a:t>‹#›</a:t>
            </a:fld>
            <a:endParaRPr lang="en-US" noProof="0" dirty="0"/>
          </a:p>
        </p:txBody>
      </p:sp>
    </p:spTree>
    <p:extLst>
      <p:ext uri="{BB962C8B-B14F-4D97-AF65-F5344CB8AC3E}">
        <p14:creationId xmlns:p14="http://schemas.microsoft.com/office/powerpoint/2010/main" val="1183694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nchor="ctr" anchorCtr="0"/>
          <a:lstStyle>
            <a:lvl1pPr>
              <a:defRPr b="0"/>
            </a:lvl1pPr>
          </a:lstStyle>
          <a:p>
            <a:r>
              <a:rPr lang="en-US"/>
              <a:t>Click to edit Master title style</a:t>
            </a:r>
            <a:endParaRPr lang="en-US" dirty="0"/>
          </a:p>
        </p:txBody>
      </p:sp>
      <p:sp>
        <p:nvSpPr>
          <p:cNvPr id="4" name="Content Placeholder 3"/>
          <p:cNvSpPr>
            <a:spLocks noGrp="1"/>
          </p:cNvSpPr>
          <p:nvPr>
            <p:ph sz="half" idx="2"/>
          </p:nvPr>
        </p:nvSpPr>
        <p:spPr>
          <a:xfrm>
            <a:off x="6187415" y="2222287"/>
            <a:ext cx="5194583" cy="3638764"/>
          </a:xfrm>
          <a:noFill/>
          <a:ln w="25400">
            <a:gradFill>
              <a:gsLst>
                <a:gs pos="50000">
                  <a:schemeClr val="bg2"/>
                </a:gs>
                <a:gs pos="0">
                  <a:schemeClr val="bg2"/>
                </a:gs>
                <a:gs pos="100000">
                  <a:schemeClr val="accent1"/>
                </a:gs>
              </a:gsLst>
              <a:lin ang="5400000" scaled="1"/>
            </a:gradFill>
          </a:ln>
          <a:effectLst>
            <a:outerShdw blurRad="63500" sx="102000" sy="102000" algn="ctr" rotWithShape="0">
              <a:prstClr val="black">
                <a:alpha val="40000"/>
              </a:prstClr>
            </a:outerShdw>
          </a:effectLst>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id="{2A4059F8-A688-4FFE-AA79-3B6D811FA987}"/>
              </a:ext>
            </a:extLst>
          </p:cNvPr>
          <p:cNvSpPr>
            <a:spLocks noGrp="1"/>
          </p:cNvSpPr>
          <p:nvPr>
            <p:ph sz="half" idx="1"/>
          </p:nvPr>
        </p:nvSpPr>
        <p:spPr>
          <a:xfrm>
            <a:off x="838200" y="2222287"/>
            <a:ext cx="5181600" cy="36387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FC3AB4A3-AE75-4D00-9BE1-AF3996C6B77E}"/>
              </a:ext>
            </a:extLst>
          </p:cNvPr>
          <p:cNvSpPr>
            <a:spLocks noGrp="1"/>
          </p:cNvSpPr>
          <p:nvPr>
            <p:ph type="dt" sz="half" idx="10"/>
          </p:nvPr>
        </p:nvSpPr>
        <p:spPr/>
        <p:txBody>
          <a:bodyPr/>
          <a:lstStyle/>
          <a:p>
            <a:fld id="{FB7F6C47-B260-4BB6-8230-7D14D5CDE026}" type="datetimeFigureOut">
              <a:rPr lang="en-US" noProof="0" smtClean="0"/>
              <a:t>4/5/2023</a:t>
            </a:fld>
            <a:endParaRPr lang="en-US" noProof="0" dirty="0"/>
          </a:p>
        </p:txBody>
      </p:sp>
      <p:sp>
        <p:nvSpPr>
          <p:cNvPr id="10" name="Footer Placeholder 9">
            <a:extLst>
              <a:ext uri="{FF2B5EF4-FFF2-40B4-BE49-F238E27FC236}">
                <a16:creationId xmlns:a16="http://schemas.microsoft.com/office/drawing/2014/main" id="{9471F3C4-BAAF-4391-B574-8E340EDA39E9}"/>
              </a:ext>
            </a:extLst>
          </p:cNvPr>
          <p:cNvSpPr>
            <a:spLocks noGrp="1"/>
          </p:cNvSpPr>
          <p:nvPr>
            <p:ph type="ftr" sz="quarter" idx="11"/>
          </p:nvPr>
        </p:nvSpPr>
        <p:spPr/>
        <p:txBody>
          <a:bodyPr/>
          <a:lstStyle/>
          <a:p>
            <a:r>
              <a:rPr lang="en-US" noProof="0" dirty="0"/>
              <a:t>Add a footer</a:t>
            </a:r>
          </a:p>
        </p:txBody>
      </p:sp>
      <p:sp>
        <p:nvSpPr>
          <p:cNvPr id="11" name="Slide Number Placeholder 10">
            <a:extLst>
              <a:ext uri="{FF2B5EF4-FFF2-40B4-BE49-F238E27FC236}">
                <a16:creationId xmlns:a16="http://schemas.microsoft.com/office/drawing/2014/main" id="{FB8DD71F-FEC6-4AB5-974A-FD2B82A7BEE5}"/>
              </a:ext>
            </a:extLst>
          </p:cNvPr>
          <p:cNvSpPr>
            <a:spLocks noGrp="1"/>
          </p:cNvSpPr>
          <p:nvPr>
            <p:ph type="sldNum" sz="quarter" idx="12"/>
          </p:nvPr>
        </p:nvSpPr>
        <p:spPr/>
        <p:txBody>
          <a:bodyPr/>
          <a:lstStyle/>
          <a:p>
            <a:fld id="{A4942799-31AF-4FF8-9D79-C1A3E01FB207}" type="slidenum">
              <a:rPr lang="en-US" noProof="0" smtClean="0"/>
              <a:t>‹#›</a:t>
            </a:fld>
            <a:endParaRPr lang="en-US" noProof="0" dirty="0"/>
          </a:p>
        </p:txBody>
      </p:sp>
    </p:spTree>
    <p:extLst>
      <p:ext uri="{BB962C8B-B14F-4D97-AF65-F5344CB8AC3E}">
        <p14:creationId xmlns:p14="http://schemas.microsoft.com/office/powerpoint/2010/main" val="2364910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ction Content Only ">
    <p:spTree>
      <p:nvGrpSpPr>
        <p:cNvPr id="1" name=""/>
        <p:cNvGrpSpPr/>
        <p:nvPr/>
      </p:nvGrpSpPr>
      <p:grpSpPr>
        <a:xfrm>
          <a:off x="0" y="0"/>
          <a:ext cx="0" cy="0"/>
          <a:chOff x="0" y="0"/>
          <a:chExt cx="0" cy="0"/>
        </a:xfrm>
      </p:grpSpPr>
      <p:sp>
        <p:nvSpPr>
          <p:cNvPr id="10" name="Freeform 7"/>
          <p:cNvSpPr/>
          <p:nvPr/>
        </p:nvSpPr>
        <p:spPr bwMode="ltGray">
          <a:xfrm>
            <a:off x="0" y="1"/>
            <a:ext cx="12192000" cy="6251330"/>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a:effectLst>
            <a:innerShdw blurRad="63500" dist="50800" dir="5400000">
              <a:prstClr val="black">
                <a:alpha val="50000"/>
              </a:prstClr>
            </a:innerShdw>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51514" y="451513"/>
            <a:ext cx="11288972" cy="5149187"/>
          </a:xfrm>
        </p:spPr>
        <p:txBody>
          <a:bodyPr anchor="ctr" anchorCtr="0"/>
          <a:lstStyle>
            <a:lvl1pPr algn="ctr">
              <a:defRPr sz="4800" b="0" cap="none"/>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740B6DF-7478-4740-A710-DA5E9EBA7CBF}"/>
              </a:ext>
            </a:extLst>
          </p:cNvPr>
          <p:cNvSpPr>
            <a:spLocks noGrp="1"/>
          </p:cNvSpPr>
          <p:nvPr>
            <p:ph type="dt" sz="half" idx="10"/>
          </p:nvPr>
        </p:nvSpPr>
        <p:spPr/>
        <p:txBody>
          <a:bodyPr/>
          <a:lstStyle/>
          <a:p>
            <a:fld id="{FB7F6C47-B260-4BB6-8230-7D14D5CDE026}" type="datetimeFigureOut">
              <a:rPr lang="en-US" noProof="0" smtClean="0"/>
              <a:t>4/5/2023</a:t>
            </a:fld>
            <a:endParaRPr lang="en-US" noProof="0" dirty="0"/>
          </a:p>
        </p:txBody>
      </p:sp>
      <p:sp>
        <p:nvSpPr>
          <p:cNvPr id="7" name="Footer Placeholder 6">
            <a:extLst>
              <a:ext uri="{FF2B5EF4-FFF2-40B4-BE49-F238E27FC236}">
                <a16:creationId xmlns:a16="http://schemas.microsoft.com/office/drawing/2014/main" id="{42D89951-67E9-4086-AED0-C236A00A5330}"/>
              </a:ext>
            </a:extLst>
          </p:cNvPr>
          <p:cNvSpPr>
            <a:spLocks noGrp="1"/>
          </p:cNvSpPr>
          <p:nvPr>
            <p:ph type="ftr" sz="quarter" idx="11"/>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38553809-8746-49E3-BCB5-0A9FF406C30C}"/>
              </a:ext>
            </a:extLst>
          </p:cNvPr>
          <p:cNvSpPr>
            <a:spLocks noGrp="1"/>
          </p:cNvSpPr>
          <p:nvPr>
            <p:ph type="sldNum" sz="quarter" idx="12"/>
          </p:nvPr>
        </p:nvSpPr>
        <p:spPr/>
        <p:txBody>
          <a:bodyPr/>
          <a:lstStyle/>
          <a:p>
            <a:fld id="{A4942799-31AF-4FF8-9D79-C1A3E01FB207}" type="slidenum">
              <a:rPr lang="en-US" noProof="0" smtClean="0"/>
              <a:t>‹#›</a:t>
            </a:fld>
            <a:endParaRPr lang="en-US" noProof="0" dirty="0"/>
          </a:p>
        </p:txBody>
      </p:sp>
    </p:spTree>
    <p:extLst>
      <p:ext uri="{BB962C8B-B14F-4D97-AF65-F5344CB8AC3E}">
        <p14:creationId xmlns:p14="http://schemas.microsoft.com/office/powerpoint/2010/main" val="297319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8" name="Freeform 6"/>
          <p:cNvSpPr/>
          <p:nvPr/>
        </p:nvSpPr>
        <p:spPr bwMode="ltGray">
          <a:xfrm flipH="1">
            <a:off x="12699" y="0"/>
            <a:ext cx="6004585" cy="2041975"/>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8100000">
              <a:prstClr val="black">
                <a:alpha val="50000"/>
              </a:prstClr>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51514" y="375313"/>
            <a:ext cx="5114017" cy="1139895"/>
          </a:xfrm>
        </p:spPr>
        <p:txBody>
          <a:bodyPr/>
          <a:lstStyle>
            <a:lvl1pPr algn="l">
              <a:defRPr b="0"/>
            </a:lvl1pPr>
          </a:lstStyle>
          <a:p>
            <a:r>
              <a:rPr lang="en-US"/>
              <a:t>Click to edit Master title style</a:t>
            </a:r>
            <a:endParaRPr lang="en-US" dirty="0"/>
          </a:p>
        </p:txBody>
      </p:sp>
      <p:sp>
        <p:nvSpPr>
          <p:cNvPr id="3" name="Content Placeholder 2"/>
          <p:cNvSpPr>
            <a:spLocks noGrp="1"/>
          </p:cNvSpPr>
          <p:nvPr>
            <p:ph sz="half" idx="1"/>
          </p:nvPr>
        </p:nvSpPr>
        <p:spPr>
          <a:xfrm>
            <a:off x="451514" y="2222287"/>
            <a:ext cx="5553071" cy="3638763"/>
          </a:xfrm>
          <a:ln w="25400">
            <a:gradFill>
              <a:gsLst>
                <a:gs pos="0">
                  <a:schemeClr val="bg2"/>
                </a:gs>
                <a:gs pos="50000">
                  <a:srgbClr val="4A3030"/>
                </a:gs>
                <a:gs pos="100000">
                  <a:schemeClr val="accent1"/>
                </a:gs>
              </a:gsLst>
              <a:lin ang="5400000" scaled="1"/>
            </a:gradFill>
          </a:ln>
          <a:effectLst>
            <a:outerShdw blurRad="63500" sx="102000" sy="102000" algn="ctr" rotWithShape="0">
              <a:prstClr val="black">
                <a:alpha val="40000"/>
              </a:prstClr>
            </a:outerShdw>
          </a:effectLst>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9">
            <a:extLst>
              <a:ext uri="{FF2B5EF4-FFF2-40B4-BE49-F238E27FC236}">
                <a16:creationId xmlns:a16="http://schemas.microsoft.com/office/drawing/2014/main" id="{C95D556F-51D2-4EF4-B60F-D319BF232882}"/>
              </a:ext>
            </a:extLst>
          </p:cNvPr>
          <p:cNvSpPr>
            <a:spLocks noGrp="1"/>
          </p:cNvSpPr>
          <p:nvPr>
            <p:ph sz="quarter" idx="13"/>
          </p:nvPr>
        </p:nvSpPr>
        <p:spPr>
          <a:xfrm>
            <a:off x="6456099" y="375312"/>
            <a:ext cx="5186363" cy="5485737"/>
          </a:xfrm>
        </p:spPr>
        <p:txBody>
          <a:bodyPr anchor="t" anchorCtr="0">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3F86C4-C3A0-4CA8-8809-1D90DE9E4D4F}"/>
              </a:ext>
            </a:extLst>
          </p:cNvPr>
          <p:cNvSpPr>
            <a:spLocks noGrp="1"/>
          </p:cNvSpPr>
          <p:nvPr>
            <p:ph type="dt" sz="half" idx="14"/>
          </p:nvPr>
        </p:nvSpPr>
        <p:spPr/>
        <p:txBody>
          <a:bodyPr/>
          <a:lstStyle/>
          <a:p>
            <a:fld id="{FB7F6C47-B260-4BB6-8230-7D14D5CDE026}" type="datetimeFigureOut">
              <a:rPr lang="en-US" noProof="0" smtClean="0"/>
              <a:t>4/5/2023</a:t>
            </a:fld>
            <a:endParaRPr lang="en-US" noProof="0" dirty="0"/>
          </a:p>
        </p:txBody>
      </p:sp>
      <p:sp>
        <p:nvSpPr>
          <p:cNvPr id="10" name="Footer Placeholder 9">
            <a:extLst>
              <a:ext uri="{FF2B5EF4-FFF2-40B4-BE49-F238E27FC236}">
                <a16:creationId xmlns:a16="http://schemas.microsoft.com/office/drawing/2014/main" id="{EDD26EA8-C9F2-49A7-8F7B-A782D30B827A}"/>
              </a:ext>
            </a:extLst>
          </p:cNvPr>
          <p:cNvSpPr>
            <a:spLocks noGrp="1"/>
          </p:cNvSpPr>
          <p:nvPr>
            <p:ph type="ftr" sz="quarter" idx="15"/>
          </p:nvPr>
        </p:nvSpPr>
        <p:spPr/>
        <p:txBody>
          <a:bodyPr/>
          <a:lstStyle/>
          <a:p>
            <a:r>
              <a:rPr lang="en-US" noProof="0" dirty="0"/>
              <a:t>Add a footer</a:t>
            </a:r>
          </a:p>
        </p:txBody>
      </p:sp>
      <p:sp>
        <p:nvSpPr>
          <p:cNvPr id="11" name="Slide Number Placeholder 10">
            <a:extLst>
              <a:ext uri="{FF2B5EF4-FFF2-40B4-BE49-F238E27FC236}">
                <a16:creationId xmlns:a16="http://schemas.microsoft.com/office/drawing/2014/main" id="{241DD2E8-07A6-430F-A2FB-E2746C9352D4}"/>
              </a:ext>
            </a:extLst>
          </p:cNvPr>
          <p:cNvSpPr>
            <a:spLocks noGrp="1"/>
          </p:cNvSpPr>
          <p:nvPr>
            <p:ph type="sldNum" sz="quarter" idx="16"/>
          </p:nvPr>
        </p:nvSpPr>
        <p:spPr/>
        <p:txBody>
          <a:bodyPr/>
          <a:lstStyle/>
          <a:p>
            <a:fld id="{A4942799-31AF-4FF8-9D79-C1A3E01FB207}" type="slidenum">
              <a:rPr lang="en-US" noProof="0" smtClean="0"/>
              <a:t>‹#›</a:t>
            </a:fld>
            <a:endParaRPr lang="en-US" noProof="0" dirty="0"/>
          </a:p>
        </p:txBody>
      </p:sp>
    </p:spTree>
    <p:extLst>
      <p:ext uri="{BB962C8B-B14F-4D97-AF65-F5344CB8AC3E}">
        <p14:creationId xmlns:p14="http://schemas.microsoft.com/office/powerpoint/2010/main" val="544642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_Two Content">
    <p:spTree>
      <p:nvGrpSpPr>
        <p:cNvPr id="1" name=""/>
        <p:cNvGrpSpPr/>
        <p:nvPr/>
      </p:nvGrpSpPr>
      <p:grpSpPr>
        <a:xfrm>
          <a:off x="0" y="0"/>
          <a:ext cx="0" cy="0"/>
          <a:chOff x="0" y="0"/>
          <a:chExt cx="0" cy="0"/>
        </a:xfrm>
      </p:grpSpPr>
      <p:sp>
        <p:nvSpPr>
          <p:cNvPr id="8" name="Freeform 6"/>
          <p:cNvSpPr/>
          <p:nvPr/>
        </p:nvSpPr>
        <p:spPr bwMode="ltGray">
          <a:xfrm flipH="1">
            <a:off x="6187414" y="0"/>
            <a:ext cx="6004583" cy="2041975"/>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2700000">
              <a:prstClr val="black">
                <a:alpha val="50000"/>
              </a:prstClr>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632696" y="359551"/>
            <a:ext cx="5114017" cy="1139895"/>
          </a:xfrm>
        </p:spPr>
        <p:txBody>
          <a:bodyPr/>
          <a:lstStyle>
            <a:lvl1pPr algn="l">
              <a:defRPr b="0"/>
            </a:lvl1pPr>
          </a:lstStyle>
          <a:p>
            <a:r>
              <a:rPr lang="en-US"/>
              <a:t>Click to edit Master title style</a:t>
            </a:r>
            <a:endParaRPr lang="en-US" dirty="0"/>
          </a:p>
        </p:txBody>
      </p:sp>
      <p:sp>
        <p:nvSpPr>
          <p:cNvPr id="3" name="Content Placeholder 2"/>
          <p:cNvSpPr>
            <a:spLocks noGrp="1"/>
          </p:cNvSpPr>
          <p:nvPr>
            <p:ph sz="half" idx="1" hasCustomPrompt="1"/>
          </p:nvPr>
        </p:nvSpPr>
        <p:spPr>
          <a:xfrm>
            <a:off x="451514" y="451513"/>
            <a:ext cx="5553071" cy="5409537"/>
          </a:xfrm>
        </p:spPr>
        <p:txBody>
          <a:bodyPr anchor="t" anchorCtr="0">
            <a:normAutofit/>
          </a:bodyPr>
          <a:lstStyle>
            <a:lvl1pPr>
              <a:defRPr sz="2800"/>
            </a:lvl1pPr>
            <a:lvl2pPr>
              <a:defRPr sz="2800"/>
            </a:lvl2pPr>
            <a:lvl3pPr>
              <a:defRPr sz="2800"/>
            </a:lvl3pPr>
            <a:lvl4pPr>
              <a:defRPr sz="2800"/>
            </a:lvl4pPr>
            <a:lvl5pPr>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54563" y="2222287"/>
            <a:ext cx="5553071" cy="3638764"/>
          </a:xfrm>
          <a:ln>
            <a:gradFill>
              <a:gsLst>
                <a:gs pos="0">
                  <a:schemeClr val="bg2"/>
                </a:gs>
                <a:gs pos="50000">
                  <a:schemeClr val="bg2"/>
                </a:gs>
                <a:gs pos="100000">
                  <a:schemeClr val="accent1"/>
                </a:gs>
              </a:gsLst>
              <a:lin ang="5400000" scaled="1"/>
            </a:gradFill>
          </a:ln>
          <a:effectLst>
            <a:outerShdw blurRad="63500" sx="102000" sy="102000" algn="ctr" rotWithShape="0">
              <a:prstClr val="black">
                <a:alpha val="40000"/>
              </a:prstClr>
            </a:outerShdw>
          </a:effectLst>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a:extLst>
              <a:ext uri="{FF2B5EF4-FFF2-40B4-BE49-F238E27FC236}">
                <a16:creationId xmlns:a16="http://schemas.microsoft.com/office/drawing/2014/main" id="{82940641-87D1-48C5-879E-8A5FBA537AFD}"/>
              </a:ext>
            </a:extLst>
          </p:cNvPr>
          <p:cNvSpPr>
            <a:spLocks noGrp="1"/>
          </p:cNvSpPr>
          <p:nvPr>
            <p:ph type="dt" sz="half" idx="10"/>
          </p:nvPr>
        </p:nvSpPr>
        <p:spPr/>
        <p:txBody>
          <a:bodyPr/>
          <a:lstStyle/>
          <a:p>
            <a:fld id="{FB7F6C47-B260-4BB6-8230-7D14D5CDE026}" type="datetimeFigureOut">
              <a:rPr lang="en-US" noProof="0" smtClean="0"/>
              <a:t>4/5/2023</a:t>
            </a:fld>
            <a:endParaRPr lang="en-US" noProof="0" dirty="0"/>
          </a:p>
        </p:txBody>
      </p:sp>
      <p:sp>
        <p:nvSpPr>
          <p:cNvPr id="10" name="Footer Placeholder 9">
            <a:extLst>
              <a:ext uri="{FF2B5EF4-FFF2-40B4-BE49-F238E27FC236}">
                <a16:creationId xmlns:a16="http://schemas.microsoft.com/office/drawing/2014/main" id="{DBFA68A8-3A7A-430B-9A66-482C28DC5A76}"/>
              </a:ext>
            </a:extLst>
          </p:cNvPr>
          <p:cNvSpPr>
            <a:spLocks noGrp="1"/>
          </p:cNvSpPr>
          <p:nvPr>
            <p:ph type="ftr" sz="quarter" idx="11"/>
          </p:nvPr>
        </p:nvSpPr>
        <p:spPr/>
        <p:txBody>
          <a:bodyPr/>
          <a:lstStyle/>
          <a:p>
            <a:r>
              <a:rPr lang="en-US" noProof="0" dirty="0"/>
              <a:t>Add a footer</a:t>
            </a:r>
          </a:p>
        </p:txBody>
      </p:sp>
      <p:sp>
        <p:nvSpPr>
          <p:cNvPr id="11" name="Slide Number Placeholder 10">
            <a:extLst>
              <a:ext uri="{FF2B5EF4-FFF2-40B4-BE49-F238E27FC236}">
                <a16:creationId xmlns:a16="http://schemas.microsoft.com/office/drawing/2014/main" id="{96C17F98-4E3F-4327-8CCF-D13C337121AC}"/>
              </a:ext>
            </a:extLst>
          </p:cNvPr>
          <p:cNvSpPr>
            <a:spLocks noGrp="1"/>
          </p:cNvSpPr>
          <p:nvPr>
            <p:ph type="sldNum" sz="quarter" idx="12"/>
          </p:nvPr>
        </p:nvSpPr>
        <p:spPr/>
        <p:txBody>
          <a:bodyPr/>
          <a:lstStyle/>
          <a:p>
            <a:fld id="{A4942799-31AF-4FF8-9D79-C1A3E01FB207}" type="slidenum">
              <a:rPr lang="en-US" noProof="0" smtClean="0"/>
              <a:t>‹#›</a:t>
            </a:fld>
            <a:endParaRPr lang="en-US" noProof="0" dirty="0"/>
          </a:p>
        </p:txBody>
      </p:sp>
    </p:spTree>
    <p:extLst>
      <p:ext uri="{BB962C8B-B14F-4D97-AF65-F5344CB8AC3E}">
        <p14:creationId xmlns:p14="http://schemas.microsoft.com/office/powerpoint/2010/main" val="3687031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2B99B50-4971-48A5-8202-4CC55C7F97A2}"/>
              </a:ext>
            </a:extLst>
          </p:cNvPr>
          <p:cNvSpPr>
            <a:spLocks noGrp="1"/>
          </p:cNvSpPr>
          <p:nvPr>
            <p:ph type="pic" idx="1"/>
          </p:nvPr>
        </p:nvSpPr>
        <p:spPr>
          <a:xfrm>
            <a:off x="6096000" y="0"/>
            <a:ext cx="6096000" cy="6857999"/>
          </a:xfrm>
          <a:custGeom>
            <a:avLst/>
            <a:gdLst>
              <a:gd name="connsiteX0" fmla="*/ 404916 w 6526400"/>
              <a:gd name="connsiteY0" fmla="*/ 0 h 6857999"/>
              <a:gd name="connsiteX1" fmla="*/ 1425163 w 6526400"/>
              <a:gd name="connsiteY1" fmla="*/ 0 h 6857999"/>
              <a:gd name="connsiteX2" fmla="*/ 2955534 w 6526400"/>
              <a:gd name="connsiteY2" fmla="*/ 0 h 6857999"/>
              <a:gd name="connsiteX3" fmla="*/ 6526400 w 6526400"/>
              <a:gd name="connsiteY3" fmla="*/ 0 h 6857999"/>
              <a:gd name="connsiteX4" fmla="*/ 6526400 w 6526400"/>
              <a:gd name="connsiteY4" fmla="*/ 6857999 h 6857999"/>
              <a:gd name="connsiteX5" fmla="*/ 404916 w 6526400"/>
              <a:gd name="connsiteY5" fmla="*/ 6857999 h 6857999"/>
              <a:gd name="connsiteX6" fmla="*/ 377830 w 6526400"/>
              <a:gd name="connsiteY6" fmla="*/ 2463800 h 6857999"/>
              <a:gd name="connsiteX7" fmla="*/ 0 w 6526400"/>
              <a:gd name="connsiteY7" fmla="*/ 2203407 h 6857999"/>
              <a:gd name="connsiteX8" fmla="*/ 391373 w 6526400"/>
              <a:gd name="connsiteY8" fmla="*/ 1854200 h 6857999"/>
              <a:gd name="connsiteX9" fmla="*/ 404916 w 6526400"/>
              <a:gd name="connsiteY9"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6400" h="6857999">
                <a:moveTo>
                  <a:pt x="404916" y="0"/>
                </a:moveTo>
                <a:lnTo>
                  <a:pt x="1425163" y="0"/>
                </a:lnTo>
                <a:lnTo>
                  <a:pt x="2955534" y="0"/>
                </a:lnTo>
                <a:lnTo>
                  <a:pt x="6526400" y="0"/>
                </a:lnTo>
                <a:lnTo>
                  <a:pt x="6526400" y="6857999"/>
                </a:lnTo>
                <a:lnTo>
                  <a:pt x="404916" y="6857999"/>
                </a:lnTo>
                <a:lnTo>
                  <a:pt x="377830" y="2463800"/>
                </a:lnTo>
                <a:lnTo>
                  <a:pt x="0" y="2203407"/>
                </a:lnTo>
                <a:lnTo>
                  <a:pt x="391373" y="1854200"/>
                </a:lnTo>
                <a:cubicBezTo>
                  <a:pt x="395887" y="1282700"/>
                  <a:pt x="400402" y="571500"/>
                  <a:pt x="404916" y="0"/>
                </a:cubicBezTo>
                <a:close/>
              </a:path>
            </a:pathLst>
          </a:custGeom>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wrap="square">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590396" y="311813"/>
            <a:ext cx="5334448" cy="1453488"/>
          </a:xfrm>
          <a:effectLst/>
        </p:spPr>
        <p:txBody>
          <a:bodyPr anchor="b">
            <a:normAutofit/>
          </a:bodyPr>
          <a:lstStyle>
            <a:lvl1pPr algn="l">
              <a:defRPr sz="4000" b="0">
                <a:ln>
                  <a:noFill/>
                </a:ln>
                <a:solidFill>
                  <a:schemeClr val="tx1"/>
                </a:solidFill>
                <a:effectLst/>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EB4FB892-38DF-40F9-B034-BC1E61FC6BF0}"/>
              </a:ext>
            </a:extLst>
          </p:cNvPr>
          <p:cNvSpPr>
            <a:spLocks noGrp="1"/>
          </p:cNvSpPr>
          <p:nvPr>
            <p:ph type="body" sz="half" idx="2"/>
          </p:nvPr>
        </p:nvSpPr>
        <p:spPr>
          <a:xfrm>
            <a:off x="590396" y="2057400"/>
            <a:ext cx="5334448" cy="3811588"/>
          </a:xfrm>
        </p:spPr>
        <p:txBody>
          <a:bodyPr anchor="t">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Date Placeholder 2">
            <a:extLst>
              <a:ext uri="{FF2B5EF4-FFF2-40B4-BE49-F238E27FC236}">
                <a16:creationId xmlns:a16="http://schemas.microsoft.com/office/drawing/2014/main" id="{5829ED24-3C5F-4326-A304-DBDBA6CE7E1A}"/>
              </a:ext>
            </a:extLst>
          </p:cNvPr>
          <p:cNvSpPr>
            <a:spLocks noGrp="1"/>
          </p:cNvSpPr>
          <p:nvPr>
            <p:ph type="dt" sz="half" idx="10"/>
          </p:nvPr>
        </p:nvSpPr>
        <p:spPr/>
        <p:txBody>
          <a:bodyPr/>
          <a:lstStyle/>
          <a:p>
            <a:fld id="{FB7F6C47-B260-4BB6-8230-7D14D5CDE026}" type="datetimeFigureOut">
              <a:rPr lang="en-US" noProof="0" smtClean="0"/>
              <a:t>4/5/2023</a:t>
            </a:fld>
            <a:endParaRPr lang="en-US" noProof="0" dirty="0"/>
          </a:p>
        </p:txBody>
      </p:sp>
      <p:sp>
        <p:nvSpPr>
          <p:cNvPr id="4" name="Footer Placeholder 3">
            <a:extLst>
              <a:ext uri="{FF2B5EF4-FFF2-40B4-BE49-F238E27FC236}">
                <a16:creationId xmlns:a16="http://schemas.microsoft.com/office/drawing/2014/main" id="{BF532AEE-3AAE-4FBF-969F-8A364CE8AEB6}"/>
              </a:ext>
            </a:extLst>
          </p:cNvPr>
          <p:cNvSpPr>
            <a:spLocks noGrp="1"/>
          </p:cNvSpPr>
          <p:nvPr>
            <p:ph type="ftr" sz="quarter" idx="11"/>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6717C1A8-7DBE-4E24-BCA1-D820D780B9C5}"/>
              </a:ext>
            </a:extLst>
          </p:cNvPr>
          <p:cNvSpPr>
            <a:spLocks noGrp="1"/>
          </p:cNvSpPr>
          <p:nvPr>
            <p:ph type="sldNum" sz="quarter" idx="12"/>
          </p:nvPr>
        </p:nvSpPr>
        <p:spPr/>
        <p:txBody>
          <a:bodyPr/>
          <a:lstStyle/>
          <a:p>
            <a:fld id="{A4942799-31AF-4FF8-9D79-C1A3E01FB207}" type="slidenum">
              <a:rPr lang="en-US" noProof="0" smtClean="0"/>
              <a:t>‹#›</a:t>
            </a:fld>
            <a:endParaRPr lang="en-US" noProof="0" dirty="0"/>
          </a:p>
        </p:txBody>
      </p:sp>
    </p:spTree>
    <p:extLst>
      <p:ext uri="{BB962C8B-B14F-4D97-AF65-F5344CB8AC3E}">
        <p14:creationId xmlns:p14="http://schemas.microsoft.com/office/powerpoint/2010/main" val="1197305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8"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nchor="ctr" anchorCtr="0"/>
          <a:lstStyle>
            <a:lvl1pPr>
              <a:defRPr b="0"/>
            </a:lvl1pPr>
          </a:lstStyle>
          <a:p>
            <a:r>
              <a:rPr lang="en-US"/>
              <a:t>Click to edit Master title style</a:t>
            </a:r>
            <a:endParaRPr lang="en-US" dirty="0"/>
          </a:p>
        </p:txBody>
      </p:sp>
      <p:sp>
        <p:nvSpPr>
          <p:cNvPr id="4" name="Content Placeholder 3"/>
          <p:cNvSpPr>
            <a:spLocks noGrp="1"/>
          </p:cNvSpPr>
          <p:nvPr>
            <p:ph sz="half" idx="2" hasCustomPrompt="1"/>
          </p:nvPr>
        </p:nvSpPr>
        <p:spPr>
          <a:xfrm>
            <a:off x="810001" y="2222287"/>
            <a:ext cx="10571998" cy="3638764"/>
          </a:xfrm>
        </p:spPr>
        <p:txBody>
          <a:bodyPr>
            <a:normAutofit/>
          </a:bodyPr>
          <a:lstStyle>
            <a:lvl1pPr>
              <a:defRPr sz="2800"/>
            </a:lvl1pPr>
            <a:lvl2pPr>
              <a:defRPr sz="2800"/>
            </a:lvl2pPr>
            <a:lvl3pPr>
              <a:defRPr sz="2800"/>
            </a:lvl3pPr>
            <a:lvl4pPr>
              <a:defRPr sz="2800"/>
            </a:lvl4pPr>
            <a:lvl5pPr>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20466CE2-DFEE-46B8-AFB2-817272E3B703}"/>
              </a:ext>
            </a:extLst>
          </p:cNvPr>
          <p:cNvSpPr>
            <a:spLocks noGrp="1"/>
          </p:cNvSpPr>
          <p:nvPr>
            <p:ph type="dt" sz="half" idx="10"/>
          </p:nvPr>
        </p:nvSpPr>
        <p:spPr/>
        <p:txBody>
          <a:bodyPr/>
          <a:lstStyle/>
          <a:p>
            <a:fld id="{FB7F6C47-B260-4BB6-8230-7D14D5CDE026}" type="datetimeFigureOut">
              <a:rPr lang="en-US" noProof="0" smtClean="0"/>
              <a:t>4/5/2023</a:t>
            </a:fld>
            <a:endParaRPr lang="en-US" noProof="0" dirty="0"/>
          </a:p>
        </p:txBody>
      </p:sp>
      <p:sp>
        <p:nvSpPr>
          <p:cNvPr id="9" name="Footer Placeholder 8">
            <a:extLst>
              <a:ext uri="{FF2B5EF4-FFF2-40B4-BE49-F238E27FC236}">
                <a16:creationId xmlns:a16="http://schemas.microsoft.com/office/drawing/2014/main" id="{27E9A94A-136A-4208-8F98-012BDAC1A23C}"/>
              </a:ext>
            </a:extLst>
          </p:cNvPr>
          <p:cNvSpPr>
            <a:spLocks noGrp="1"/>
          </p:cNvSpPr>
          <p:nvPr>
            <p:ph type="ftr" sz="quarter" idx="11"/>
          </p:nvPr>
        </p:nvSpPr>
        <p:spPr/>
        <p:txBody>
          <a:bodyPr/>
          <a:lstStyle/>
          <a:p>
            <a:r>
              <a:rPr lang="en-US" noProof="0" dirty="0"/>
              <a:t>Add a footer</a:t>
            </a:r>
          </a:p>
        </p:txBody>
      </p:sp>
      <p:sp>
        <p:nvSpPr>
          <p:cNvPr id="10" name="Slide Number Placeholder 9">
            <a:extLst>
              <a:ext uri="{FF2B5EF4-FFF2-40B4-BE49-F238E27FC236}">
                <a16:creationId xmlns:a16="http://schemas.microsoft.com/office/drawing/2014/main" id="{81459C8B-DA0F-4808-A642-40471D1D2C96}"/>
              </a:ext>
            </a:extLst>
          </p:cNvPr>
          <p:cNvSpPr>
            <a:spLocks noGrp="1"/>
          </p:cNvSpPr>
          <p:nvPr>
            <p:ph type="sldNum" sz="quarter" idx="12"/>
          </p:nvPr>
        </p:nvSpPr>
        <p:spPr/>
        <p:txBody>
          <a:bodyPr/>
          <a:lstStyle/>
          <a:p>
            <a:fld id="{A4942799-31AF-4FF8-9D79-C1A3E01FB207}" type="slidenum">
              <a:rPr lang="en-US" noProof="0" smtClean="0"/>
              <a:t>‹#›</a:t>
            </a:fld>
            <a:endParaRPr lang="en-US" noProof="0" dirty="0"/>
          </a:p>
        </p:txBody>
      </p:sp>
    </p:spTree>
    <p:extLst>
      <p:ext uri="{BB962C8B-B14F-4D97-AF65-F5344CB8AC3E}">
        <p14:creationId xmlns:p14="http://schemas.microsoft.com/office/powerpoint/2010/main" val="1337688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489884"/>
            <a:ext cx="10561418" cy="1426004"/>
          </a:xfrm>
        </p:spPr>
        <p:txBody>
          <a:bodyPr anchor="ctr" anchorCtr="0">
            <a:normAutofit/>
          </a:bodyPr>
          <a:lstStyle>
            <a:lvl1pPr algn="ctr">
              <a:defRPr sz="4000" b="0">
                <a:ln>
                  <a:noFill/>
                </a:ln>
                <a:solidFill>
                  <a:schemeClr val="tx1"/>
                </a:solidFill>
                <a:latin typeface="+mj-lt"/>
              </a:defRPr>
            </a:lvl1pPr>
          </a:lstStyle>
          <a:p>
            <a:r>
              <a:rPr lang="en-US"/>
              <a:t>Click to edit Master title style</a:t>
            </a:r>
            <a:endParaRPr lang="en-US" dirty="0"/>
          </a:p>
        </p:txBody>
      </p:sp>
      <p:sp>
        <p:nvSpPr>
          <p:cNvPr id="9" name="Content Placeholder 8">
            <a:extLst>
              <a:ext uri="{FF2B5EF4-FFF2-40B4-BE49-F238E27FC236}">
                <a16:creationId xmlns:a16="http://schemas.microsoft.com/office/drawing/2014/main" id="{EC1FEB3F-0898-4AE0-B8C4-970BF80A3766}"/>
              </a:ext>
            </a:extLst>
          </p:cNvPr>
          <p:cNvSpPr>
            <a:spLocks noGrp="1"/>
          </p:cNvSpPr>
          <p:nvPr>
            <p:ph sz="quarter" idx="14"/>
          </p:nvPr>
        </p:nvSpPr>
        <p:spPr bwMode="ltGray">
          <a:xfrm>
            <a:off x="-5291" y="-57584"/>
            <a:ext cx="12192000" cy="4851400"/>
          </a:xfrm>
          <a:custGeom>
            <a:avLst/>
            <a:gdLst>
              <a:gd name="connsiteX0" fmla="*/ 0 w 10561638"/>
              <a:gd name="connsiteY0" fmla="*/ 0 h 3937000"/>
              <a:gd name="connsiteX1" fmla="*/ 1760273 w 10561638"/>
              <a:gd name="connsiteY1" fmla="*/ 0 h 3937000"/>
              <a:gd name="connsiteX2" fmla="*/ 1760273 w 10561638"/>
              <a:gd name="connsiteY2" fmla="*/ 0 h 3937000"/>
              <a:gd name="connsiteX3" fmla="*/ 4400683 w 10561638"/>
              <a:gd name="connsiteY3" fmla="*/ 0 h 3937000"/>
              <a:gd name="connsiteX4" fmla="*/ 10561638 w 10561638"/>
              <a:gd name="connsiteY4" fmla="*/ 0 h 3937000"/>
              <a:gd name="connsiteX5" fmla="*/ 10561638 w 10561638"/>
              <a:gd name="connsiteY5" fmla="*/ 2296583 h 3937000"/>
              <a:gd name="connsiteX6" fmla="*/ 10561638 w 10561638"/>
              <a:gd name="connsiteY6" fmla="*/ 2296583 h 3937000"/>
              <a:gd name="connsiteX7" fmla="*/ 10561638 w 10561638"/>
              <a:gd name="connsiteY7" fmla="*/ 3280833 h 3937000"/>
              <a:gd name="connsiteX8" fmla="*/ 10561638 w 10561638"/>
              <a:gd name="connsiteY8" fmla="*/ 3937000 h 3937000"/>
              <a:gd name="connsiteX9" fmla="*/ 4400683 w 10561638"/>
              <a:gd name="connsiteY9" fmla="*/ 3937000 h 3937000"/>
              <a:gd name="connsiteX10" fmla="*/ 2077263 w 10561638"/>
              <a:gd name="connsiteY10" fmla="*/ 4251330 h 3937000"/>
              <a:gd name="connsiteX11" fmla="*/ 1760273 w 10561638"/>
              <a:gd name="connsiteY11" fmla="*/ 3937000 h 3937000"/>
              <a:gd name="connsiteX12" fmla="*/ 0 w 10561638"/>
              <a:gd name="connsiteY12" fmla="*/ 3937000 h 3937000"/>
              <a:gd name="connsiteX13" fmla="*/ 0 w 10561638"/>
              <a:gd name="connsiteY13" fmla="*/ 3280833 h 3937000"/>
              <a:gd name="connsiteX14" fmla="*/ 0 w 10561638"/>
              <a:gd name="connsiteY14" fmla="*/ 2296583 h 3937000"/>
              <a:gd name="connsiteX15" fmla="*/ 0 w 10561638"/>
              <a:gd name="connsiteY15" fmla="*/ 2296583 h 3937000"/>
              <a:gd name="connsiteX16" fmla="*/ 0 w 10561638"/>
              <a:gd name="connsiteY16" fmla="*/ 0 h 3937000"/>
              <a:gd name="connsiteX0" fmla="*/ 0 w 10561638"/>
              <a:gd name="connsiteY0" fmla="*/ 0 h 4251330"/>
              <a:gd name="connsiteX1" fmla="*/ 1760273 w 10561638"/>
              <a:gd name="connsiteY1" fmla="*/ 0 h 4251330"/>
              <a:gd name="connsiteX2" fmla="*/ 1760273 w 10561638"/>
              <a:gd name="connsiteY2" fmla="*/ 0 h 4251330"/>
              <a:gd name="connsiteX3" fmla="*/ 4400683 w 10561638"/>
              <a:gd name="connsiteY3" fmla="*/ 0 h 4251330"/>
              <a:gd name="connsiteX4" fmla="*/ 10561638 w 10561638"/>
              <a:gd name="connsiteY4" fmla="*/ 0 h 4251330"/>
              <a:gd name="connsiteX5" fmla="*/ 10561638 w 10561638"/>
              <a:gd name="connsiteY5" fmla="*/ 2296583 h 4251330"/>
              <a:gd name="connsiteX6" fmla="*/ 10561638 w 10561638"/>
              <a:gd name="connsiteY6" fmla="*/ 2296583 h 4251330"/>
              <a:gd name="connsiteX7" fmla="*/ 10561638 w 10561638"/>
              <a:gd name="connsiteY7" fmla="*/ 3280833 h 4251330"/>
              <a:gd name="connsiteX8" fmla="*/ 10561638 w 10561638"/>
              <a:gd name="connsiteY8" fmla="*/ 3937000 h 4251330"/>
              <a:gd name="connsiteX9" fmla="*/ 2482983 w 10561638"/>
              <a:gd name="connsiteY9" fmla="*/ 3975100 h 4251330"/>
              <a:gd name="connsiteX10" fmla="*/ 2077263 w 10561638"/>
              <a:gd name="connsiteY10" fmla="*/ 4251330 h 4251330"/>
              <a:gd name="connsiteX11" fmla="*/ 1760273 w 10561638"/>
              <a:gd name="connsiteY11" fmla="*/ 3937000 h 4251330"/>
              <a:gd name="connsiteX12" fmla="*/ 0 w 10561638"/>
              <a:gd name="connsiteY12" fmla="*/ 3937000 h 4251330"/>
              <a:gd name="connsiteX13" fmla="*/ 0 w 10561638"/>
              <a:gd name="connsiteY13" fmla="*/ 3280833 h 4251330"/>
              <a:gd name="connsiteX14" fmla="*/ 0 w 10561638"/>
              <a:gd name="connsiteY14" fmla="*/ 2296583 h 4251330"/>
              <a:gd name="connsiteX15" fmla="*/ 0 w 10561638"/>
              <a:gd name="connsiteY15" fmla="*/ 2296583 h 4251330"/>
              <a:gd name="connsiteX16" fmla="*/ 0 w 10561638"/>
              <a:gd name="connsiteY16" fmla="*/ 0 h 4251330"/>
              <a:gd name="connsiteX0" fmla="*/ 0 w 10561638"/>
              <a:gd name="connsiteY0" fmla="*/ 0 h 4251330"/>
              <a:gd name="connsiteX1" fmla="*/ 1760273 w 10561638"/>
              <a:gd name="connsiteY1" fmla="*/ 0 h 4251330"/>
              <a:gd name="connsiteX2" fmla="*/ 1760273 w 10561638"/>
              <a:gd name="connsiteY2" fmla="*/ 0 h 4251330"/>
              <a:gd name="connsiteX3" fmla="*/ 4400683 w 10561638"/>
              <a:gd name="connsiteY3" fmla="*/ 0 h 4251330"/>
              <a:gd name="connsiteX4" fmla="*/ 10561638 w 10561638"/>
              <a:gd name="connsiteY4" fmla="*/ 0 h 4251330"/>
              <a:gd name="connsiteX5" fmla="*/ 10561638 w 10561638"/>
              <a:gd name="connsiteY5" fmla="*/ 2296583 h 4251330"/>
              <a:gd name="connsiteX6" fmla="*/ 10561638 w 10561638"/>
              <a:gd name="connsiteY6" fmla="*/ 2296583 h 4251330"/>
              <a:gd name="connsiteX7" fmla="*/ 10561638 w 10561638"/>
              <a:gd name="connsiteY7" fmla="*/ 3280833 h 4251330"/>
              <a:gd name="connsiteX8" fmla="*/ 10561638 w 10561638"/>
              <a:gd name="connsiteY8" fmla="*/ 3937000 h 4251330"/>
              <a:gd name="connsiteX9" fmla="*/ 2343283 w 10561638"/>
              <a:gd name="connsiteY9" fmla="*/ 3987800 h 4251330"/>
              <a:gd name="connsiteX10" fmla="*/ 2077263 w 10561638"/>
              <a:gd name="connsiteY10" fmla="*/ 4251330 h 4251330"/>
              <a:gd name="connsiteX11" fmla="*/ 1760273 w 10561638"/>
              <a:gd name="connsiteY11" fmla="*/ 3937000 h 4251330"/>
              <a:gd name="connsiteX12" fmla="*/ 0 w 10561638"/>
              <a:gd name="connsiteY12" fmla="*/ 3937000 h 4251330"/>
              <a:gd name="connsiteX13" fmla="*/ 0 w 10561638"/>
              <a:gd name="connsiteY13" fmla="*/ 3280833 h 4251330"/>
              <a:gd name="connsiteX14" fmla="*/ 0 w 10561638"/>
              <a:gd name="connsiteY14" fmla="*/ 2296583 h 4251330"/>
              <a:gd name="connsiteX15" fmla="*/ 0 w 10561638"/>
              <a:gd name="connsiteY15" fmla="*/ 2296583 h 4251330"/>
              <a:gd name="connsiteX16" fmla="*/ 0 w 10561638"/>
              <a:gd name="connsiteY16" fmla="*/ 0 h 4251330"/>
              <a:gd name="connsiteX0" fmla="*/ 0 w 10561638"/>
              <a:gd name="connsiteY0" fmla="*/ 0 h 4251330"/>
              <a:gd name="connsiteX1" fmla="*/ 1760273 w 10561638"/>
              <a:gd name="connsiteY1" fmla="*/ 0 h 4251330"/>
              <a:gd name="connsiteX2" fmla="*/ 1760273 w 10561638"/>
              <a:gd name="connsiteY2" fmla="*/ 0 h 4251330"/>
              <a:gd name="connsiteX3" fmla="*/ 4400683 w 10561638"/>
              <a:gd name="connsiteY3" fmla="*/ 0 h 4251330"/>
              <a:gd name="connsiteX4" fmla="*/ 10561638 w 10561638"/>
              <a:gd name="connsiteY4" fmla="*/ 0 h 4251330"/>
              <a:gd name="connsiteX5" fmla="*/ 10561638 w 10561638"/>
              <a:gd name="connsiteY5" fmla="*/ 2296583 h 4251330"/>
              <a:gd name="connsiteX6" fmla="*/ 10561638 w 10561638"/>
              <a:gd name="connsiteY6" fmla="*/ 2296583 h 4251330"/>
              <a:gd name="connsiteX7" fmla="*/ 10561638 w 10561638"/>
              <a:gd name="connsiteY7" fmla="*/ 3280833 h 4251330"/>
              <a:gd name="connsiteX8" fmla="*/ 10561638 w 10561638"/>
              <a:gd name="connsiteY8" fmla="*/ 3937000 h 4251330"/>
              <a:gd name="connsiteX9" fmla="*/ 2343283 w 10561638"/>
              <a:gd name="connsiteY9" fmla="*/ 3962400 h 4251330"/>
              <a:gd name="connsiteX10" fmla="*/ 2077263 w 10561638"/>
              <a:gd name="connsiteY10" fmla="*/ 4251330 h 4251330"/>
              <a:gd name="connsiteX11" fmla="*/ 1760273 w 10561638"/>
              <a:gd name="connsiteY11" fmla="*/ 3937000 h 4251330"/>
              <a:gd name="connsiteX12" fmla="*/ 0 w 10561638"/>
              <a:gd name="connsiteY12" fmla="*/ 3937000 h 4251330"/>
              <a:gd name="connsiteX13" fmla="*/ 0 w 10561638"/>
              <a:gd name="connsiteY13" fmla="*/ 3280833 h 4251330"/>
              <a:gd name="connsiteX14" fmla="*/ 0 w 10561638"/>
              <a:gd name="connsiteY14" fmla="*/ 2296583 h 4251330"/>
              <a:gd name="connsiteX15" fmla="*/ 0 w 10561638"/>
              <a:gd name="connsiteY15" fmla="*/ 2296583 h 4251330"/>
              <a:gd name="connsiteX16" fmla="*/ 0 w 10561638"/>
              <a:gd name="connsiteY16" fmla="*/ 0 h 4251330"/>
              <a:gd name="connsiteX0" fmla="*/ 0 w 10561638"/>
              <a:gd name="connsiteY0" fmla="*/ 0 h 4251330"/>
              <a:gd name="connsiteX1" fmla="*/ 1760273 w 10561638"/>
              <a:gd name="connsiteY1" fmla="*/ 0 h 4251330"/>
              <a:gd name="connsiteX2" fmla="*/ 1760273 w 10561638"/>
              <a:gd name="connsiteY2" fmla="*/ 0 h 4251330"/>
              <a:gd name="connsiteX3" fmla="*/ 4400683 w 10561638"/>
              <a:gd name="connsiteY3" fmla="*/ 0 h 4251330"/>
              <a:gd name="connsiteX4" fmla="*/ 10561638 w 10561638"/>
              <a:gd name="connsiteY4" fmla="*/ 0 h 4251330"/>
              <a:gd name="connsiteX5" fmla="*/ 10561638 w 10561638"/>
              <a:gd name="connsiteY5" fmla="*/ 2296583 h 4251330"/>
              <a:gd name="connsiteX6" fmla="*/ 10561638 w 10561638"/>
              <a:gd name="connsiteY6" fmla="*/ 2296583 h 4251330"/>
              <a:gd name="connsiteX7" fmla="*/ 10561638 w 10561638"/>
              <a:gd name="connsiteY7" fmla="*/ 3280833 h 4251330"/>
              <a:gd name="connsiteX8" fmla="*/ 10561638 w 10561638"/>
              <a:gd name="connsiteY8" fmla="*/ 3937000 h 4251330"/>
              <a:gd name="connsiteX9" fmla="*/ 2343283 w 10561638"/>
              <a:gd name="connsiteY9" fmla="*/ 3924300 h 4251330"/>
              <a:gd name="connsiteX10" fmla="*/ 2077263 w 10561638"/>
              <a:gd name="connsiteY10" fmla="*/ 4251330 h 4251330"/>
              <a:gd name="connsiteX11" fmla="*/ 1760273 w 10561638"/>
              <a:gd name="connsiteY11" fmla="*/ 3937000 h 4251330"/>
              <a:gd name="connsiteX12" fmla="*/ 0 w 10561638"/>
              <a:gd name="connsiteY12" fmla="*/ 3937000 h 4251330"/>
              <a:gd name="connsiteX13" fmla="*/ 0 w 10561638"/>
              <a:gd name="connsiteY13" fmla="*/ 3280833 h 4251330"/>
              <a:gd name="connsiteX14" fmla="*/ 0 w 10561638"/>
              <a:gd name="connsiteY14" fmla="*/ 2296583 h 4251330"/>
              <a:gd name="connsiteX15" fmla="*/ 0 w 10561638"/>
              <a:gd name="connsiteY15" fmla="*/ 2296583 h 4251330"/>
              <a:gd name="connsiteX16" fmla="*/ 0 w 10561638"/>
              <a:gd name="connsiteY16" fmla="*/ 0 h 425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61638" h="4251330">
                <a:moveTo>
                  <a:pt x="0" y="0"/>
                </a:moveTo>
                <a:lnTo>
                  <a:pt x="1760273" y="0"/>
                </a:lnTo>
                <a:lnTo>
                  <a:pt x="1760273" y="0"/>
                </a:lnTo>
                <a:lnTo>
                  <a:pt x="4400683" y="0"/>
                </a:lnTo>
                <a:lnTo>
                  <a:pt x="10561638" y="0"/>
                </a:lnTo>
                <a:lnTo>
                  <a:pt x="10561638" y="2296583"/>
                </a:lnTo>
                <a:lnTo>
                  <a:pt x="10561638" y="2296583"/>
                </a:lnTo>
                <a:lnTo>
                  <a:pt x="10561638" y="3280833"/>
                </a:lnTo>
                <a:lnTo>
                  <a:pt x="10561638" y="3937000"/>
                </a:lnTo>
                <a:lnTo>
                  <a:pt x="2343283" y="3924300"/>
                </a:lnTo>
                <a:lnTo>
                  <a:pt x="2077263" y="4251330"/>
                </a:lnTo>
                <a:lnTo>
                  <a:pt x="1760273" y="3937000"/>
                </a:lnTo>
                <a:lnTo>
                  <a:pt x="0" y="3937000"/>
                </a:lnTo>
                <a:lnTo>
                  <a:pt x="0" y="3280833"/>
                </a:lnTo>
                <a:lnTo>
                  <a:pt x="0" y="2296583"/>
                </a:lnTo>
                <a:lnTo>
                  <a:pt x="0" y="2296583"/>
                </a:lnTo>
                <a:lnTo>
                  <a:pt x="0" y="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effectLst>
            <a:innerShdw blurRad="63500" dist="50800" dir="5400000">
              <a:prstClr val="black">
                <a:alpha val="50000"/>
              </a:prstClr>
            </a:innerShdw>
          </a:effectLst>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F1FE71A4-2AD7-44A1-9075-3AB1A226C1C2}"/>
              </a:ext>
            </a:extLst>
          </p:cNvPr>
          <p:cNvSpPr>
            <a:spLocks noGrp="1"/>
          </p:cNvSpPr>
          <p:nvPr>
            <p:ph type="dt" sz="half" idx="15"/>
          </p:nvPr>
        </p:nvSpPr>
        <p:spPr/>
        <p:txBody>
          <a:bodyPr/>
          <a:lstStyle/>
          <a:p>
            <a:fld id="{FB7F6C47-B260-4BB6-8230-7D14D5CDE026}" type="datetimeFigureOut">
              <a:rPr lang="en-US" noProof="0" smtClean="0"/>
              <a:t>4/5/2023</a:t>
            </a:fld>
            <a:endParaRPr lang="en-US" noProof="0" dirty="0"/>
          </a:p>
        </p:txBody>
      </p:sp>
      <p:sp>
        <p:nvSpPr>
          <p:cNvPr id="4" name="Footer Placeholder 3">
            <a:extLst>
              <a:ext uri="{FF2B5EF4-FFF2-40B4-BE49-F238E27FC236}">
                <a16:creationId xmlns:a16="http://schemas.microsoft.com/office/drawing/2014/main" id="{0F5F74D3-28C0-4AA1-8508-75D32DA3C2A0}"/>
              </a:ext>
            </a:extLst>
          </p:cNvPr>
          <p:cNvSpPr>
            <a:spLocks noGrp="1"/>
          </p:cNvSpPr>
          <p:nvPr>
            <p:ph type="ftr" sz="quarter" idx="16"/>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77D83112-B341-46D2-8B30-46DBC3DAE35A}"/>
              </a:ext>
            </a:extLst>
          </p:cNvPr>
          <p:cNvSpPr>
            <a:spLocks noGrp="1"/>
          </p:cNvSpPr>
          <p:nvPr>
            <p:ph type="sldNum" sz="quarter" idx="17"/>
          </p:nvPr>
        </p:nvSpPr>
        <p:spPr/>
        <p:txBody>
          <a:bodyPr/>
          <a:lstStyle/>
          <a:p>
            <a:fld id="{A4942799-31AF-4FF8-9D79-C1A3E01FB207}" type="slidenum">
              <a:rPr lang="en-US" noProof="0" smtClean="0"/>
              <a:t>‹#›</a:t>
            </a:fld>
            <a:endParaRPr lang="en-US" noProof="0" dirty="0"/>
          </a:p>
        </p:txBody>
      </p:sp>
    </p:spTree>
    <p:extLst>
      <p:ext uri="{BB962C8B-B14F-4D97-AF65-F5344CB8AC3E}">
        <p14:creationId xmlns:p14="http://schemas.microsoft.com/office/powerpoint/2010/main" val="2331117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nchor="ctr" anchorCtr="0"/>
          <a:lstStyle>
            <a:lvl1pPr>
              <a:defRPr b="0"/>
            </a:lvl1p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913A633-0BBE-491F-94FD-A319FC7D2B1A}"/>
              </a:ext>
            </a:extLst>
          </p:cNvPr>
          <p:cNvSpPr>
            <a:spLocks noGrp="1"/>
          </p:cNvSpPr>
          <p:nvPr>
            <p:ph type="dt" sz="half" idx="10"/>
          </p:nvPr>
        </p:nvSpPr>
        <p:spPr/>
        <p:txBody>
          <a:bodyPr/>
          <a:lstStyle/>
          <a:p>
            <a:fld id="{FB7F6C47-B260-4BB6-8230-7D14D5CDE026}" type="datetimeFigureOut">
              <a:rPr lang="en-US" noProof="0" smtClean="0"/>
              <a:t>4/5/2023</a:t>
            </a:fld>
            <a:endParaRPr lang="en-US" noProof="0" dirty="0"/>
          </a:p>
        </p:txBody>
      </p:sp>
      <p:sp>
        <p:nvSpPr>
          <p:cNvPr id="8" name="Footer Placeholder 7">
            <a:extLst>
              <a:ext uri="{FF2B5EF4-FFF2-40B4-BE49-F238E27FC236}">
                <a16:creationId xmlns:a16="http://schemas.microsoft.com/office/drawing/2014/main" id="{9916FEDE-3F7F-4F2C-A341-BDA56AA7C2AC}"/>
              </a:ext>
            </a:extLst>
          </p:cNvPr>
          <p:cNvSpPr>
            <a:spLocks noGrp="1"/>
          </p:cNvSpPr>
          <p:nvPr>
            <p:ph type="ftr" sz="quarter" idx="11"/>
          </p:nvPr>
        </p:nvSpPr>
        <p:spPr/>
        <p:txBody>
          <a:bodyPr/>
          <a:lstStyle/>
          <a:p>
            <a:r>
              <a:rPr lang="en-US" noProof="0" dirty="0"/>
              <a:t>Add a footer</a:t>
            </a:r>
          </a:p>
        </p:txBody>
      </p:sp>
      <p:sp>
        <p:nvSpPr>
          <p:cNvPr id="9" name="Slide Number Placeholder 8">
            <a:extLst>
              <a:ext uri="{FF2B5EF4-FFF2-40B4-BE49-F238E27FC236}">
                <a16:creationId xmlns:a16="http://schemas.microsoft.com/office/drawing/2014/main" id="{0C1EE25F-3E3B-45D3-B259-498E69BF2D67}"/>
              </a:ext>
            </a:extLst>
          </p:cNvPr>
          <p:cNvSpPr>
            <a:spLocks noGrp="1"/>
          </p:cNvSpPr>
          <p:nvPr>
            <p:ph type="sldNum" sz="quarter" idx="12"/>
          </p:nvPr>
        </p:nvSpPr>
        <p:spPr/>
        <p:txBody>
          <a:bodyPr/>
          <a:lstStyle/>
          <a:p>
            <a:fld id="{A4942799-31AF-4FF8-9D79-C1A3E01FB207}" type="slidenum">
              <a:rPr lang="en-US" noProof="0" smtClean="0"/>
              <a:t>‹#›</a:t>
            </a:fld>
            <a:endParaRPr lang="en-US" noProof="0" dirty="0"/>
          </a:p>
        </p:txBody>
      </p:sp>
    </p:spTree>
    <p:extLst>
      <p:ext uri="{BB962C8B-B14F-4D97-AF65-F5344CB8AC3E}">
        <p14:creationId xmlns:p14="http://schemas.microsoft.com/office/powerpoint/2010/main" val="4240281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p:spPr>
        <p:txBody>
          <a:bodyPr vert="horz" lIns="91440" tIns="45720" rIns="91440" bIns="45720" rtlCol="0" anchor="ctr" anchorCtr="0">
            <a:noAutofit/>
          </a:bodyPr>
          <a:lstStyle/>
          <a:p>
            <a:r>
              <a:rPr lang="en-US" noProof="0"/>
              <a:t>Click to edit Master title style</a:t>
            </a:r>
          </a:p>
        </p:txBody>
      </p:sp>
      <p:sp>
        <p:nvSpPr>
          <p:cNvPr id="3" name="Text Placeholder 2"/>
          <p:cNvSpPr>
            <a:spLocks noGrp="1"/>
          </p:cNvSpPr>
          <p:nvPr>
            <p:ph type="body" idx="1"/>
          </p:nvPr>
        </p:nvSpPr>
        <p:spPr>
          <a:xfrm>
            <a:off x="810000" y="2184401"/>
            <a:ext cx="10563285" cy="3674397"/>
          </a:xfrm>
          <a:prstGeom prst="rect">
            <a:avLst/>
          </a:prstGeom>
          <a:effectLst/>
        </p:spPr>
        <p:txBody>
          <a:bodyPr vert="horz" lIns="91440" tIns="45720" rIns="91440" bIns="45720" rtlCol="0" anchor="ctr">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r>
              <a:rPr lang="en-US" noProof="0" dirty="0"/>
              <a:t>Add a footer</a:t>
            </a:r>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FB7F6C47-B260-4BB6-8230-7D14D5CDE026}" type="datetimeFigureOut">
              <a:rPr lang="en-US" noProof="0" smtClean="0"/>
              <a:t>4/5/2023</a:t>
            </a:fld>
            <a:endParaRPr lang="en-US" noProof="0"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A4942799-31AF-4FF8-9D79-C1A3E01FB207}" type="slidenum">
              <a:rPr lang="en-US" noProof="0" smtClean="0"/>
              <a:t>‹#›</a:t>
            </a:fld>
            <a:endParaRPr lang="en-US" noProof="0" dirty="0"/>
          </a:p>
        </p:txBody>
      </p:sp>
    </p:spTree>
    <p:extLst>
      <p:ext uri="{BB962C8B-B14F-4D97-AF65-F5344CB8AC3E}">
        <p14:creationId xmlns:p14="http://schemas.microsoft.com/office/powerpoint/2010/main" val="3689481523"/>
      </p:ext>
    </p:extLst>
  </p:cSld>
  <p:clrMap bg1="lt1" tx1="dk1" bg2="lt2" tx2="dk2" accent1="accent1" accent2="accent2" accent3="accent3" accent4="accent4" accent5="accent5" accent6="accent6" hlink="hlink" folHlink="folHlink"/>
  <p:sldLayoutIdLst>
    <p:sldLayoutId id="2147483673" r:id="rId1"/>
    <p:sldLayoutId id="2147483676" r:id="rId2"/>
    <p:sldLayoutId id="2147483687" r:id="rId3"/>
    <p:sldLayoutId id="2147483688" r:id="rId4"/>
    <p:sldLayoutId id="2147483689" r:id="rId5"/>
    <p:sldLayoutId id="2147483681" r:id="rId6"/>
    <p:sldLayoutId id="2147483690" r:id="rId7"/>
    <p:sldLayoutId id="2147483682" r:id="rId8"/>
    <p:sldLayoutId id="2147483674" r:id="rId9"/>
    <p:sldLayoutId id="2147483675" r:id="rId10"/>
    <p:sldLayoutId id="2147483677" r:id="rId11"/>
    <p:sldLayoutId id="2147483678" r:id="rId12"/>
    <p:sldLayoutId id="2147483679" r:id="rId13"/>
    <p:sldLayoutId id="2147483680" r:id="rId14"/>
    <p:sldLayoutId id="2147483683" r:id="rId15"/>
    <p:sldLayoutId id="2147483684" r:id="rId16"/>
    <p:sldLayoutId id="2147483686" r:id="rId17"/>
  </p:sldLayoutIdLst>
  <p:txStyles>
    <p:titleStyle>
      <a:lvl1pPr algn="l" defTabSz="457200" rtl="0" eaLnBrk="1" latinLnBrk="0" hangingPunct="1">
        <a:spcBef>
          <a:spcPct val="0"/>
        </a:spcBef>
        <a:buNone/>
        <a:defRPr sz="4000" b="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SzPct val="80000"/>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SzPct val="80000"/>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SzPct val="80000"/>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SzPct val="80000"/>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SzPct val="80000"/>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www.grammar-monster.com/lessons/adjectives.htm"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hyperlink" Target="https://www.grammar-monster.com/glossary/modifiers_modify.htm" TargetMode="External"/><Relationship Id="rId5" Type="http://schemas.openxmlformats.org/officeDocument/2006/relationships/hyperlink" Target="https://www.grammar-monster.com/glossary/clause.htm" TargetMode="External"/><Relationship Id="rId4" Type="http://schemas.openxmlformats.org/officeDocument/2006/relationships/hyperlink" Target="https://www.grammar-monster.com/lessons/nouns.htm"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www.grammar-monster.com/glossary/relative_pronouns.htm"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hyperlink" Target="https://www.grammar-monster.com/glossary/relative_adverbs.htm"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https://www.grammar-monster.com/glossary/restrictive_clause.htm"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hyperlink" Target="https://www.grammar-monster.com/glossary/non-restrictive_clauses.htm"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bwMode="grayWhite">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D37BC-7D91-4F83-845D-70080D7DD6FC}"/>
              </a:ext>
            </a:extLst>
          </p:cNvPr>
          <p:cNvSpPr>
            <a:spLocks noGrp="1"/>
          </p:cNvSpPr>
          <p:nvPr>
            <p:ph type="ctrTitle"/>
          </p:nvPr>
        </p:nvSpPr>
        <p:spPr bwMode="black"/>
        <p:txBody>
          <a:bodyPr/>
          <a:lstStyle/>
          <a:p>
            <a:r>
              <a:rPr lang="en-US" b="0" dirty="0"/>
              <a:t>[Relative Clauses]</a:t>
            </a:r>
          </a:p>
        </p:txBody>
      </p:sp>
    </p:spTree>
    <p:extLst>
      <p:ext uri="{BB962C8B-B14F-4D97-AF65-F5344CB8AC3E}">
        <p14:creationId xmlns:p14="http://schemas.microsoft.com/office/powerpoint/2010/main" val="1613975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65665-583F-4DD8-814D-FECA92009E9A}"/>
              </a:ext>
            </a:extLst>
          </p:cNvPr>
          <p:cNvSpPr>
            <a:spLocks noGrp="1"/>
          </p:cNvSpPr>
          <p:nvPr>
            <p:ph type="title" idx="4294967295"/>
          </p:nvPr>
        </p:nvSpPr>
        <p:spPr bwMode="white">
          <a:xfrm>
            <a:off x="0" y="450850"/>
            <a:ext cx="11290300" cy="5149850"/>
          </a:xfrm>
        </p:spPr>
        <p:txBody>
          <a:bodyPr/>
          <a:lstStyle/>
          <a:p>
            <a:br>
              <a:rPr lang="en-US" sz="3200" i="1" dirty="0"/>
            </a:br>
            <a:br>
              <a:rPr lang="en-US" sz="3200" i="1" dirty="0"/>
            </a:br>
            <a:endParaRPr lang="en-US" sz="3200" i="1" dirty="0"/>
          </a:p>
        </p:txBody>
      </p:sp>
      <p:pic>
        <p:nvPicPr>
          <p:cNvPr id="8" name="Picture 7">
            <a:extLst>
              <a:ext uri="{FF2B5EF4-FFF2-40B4-BE49-F238E27FC236}">
                <a16:creationId xmlns:a16="http://schemas.microsoft.com/office/drawing/2014/main" id="{AEF42747-7119-1CF5-4E68-82ECF567DD39}"/>
              </a:ext>
            </a:extLst>
          </p:cNvPr>
          <p:cNvPicPr>
            <a:picLocks noChangeAspect="1"/>
          </p:cNvPicPr>
          <p:nvPr/>
        </p:nvPicPr>
        <p:blipFill>
          <a:blip r:embed="rId3"/>
          <a:stretch>
            <a:fillRect/>
          </a:stretch>
        </p:blipFill>
        <p:spPr>
          <a:xfrm>
            <a:off x="1260909" y="450850"/>
            <a:ext cx="10183529" cy="6306151"/>
          </a:xfrm>
          <a:prstGeom prst="rect">
            <a:avLst/>
          </a:prstGeom>
        </p:spPr>
      </p:pic>
    </p:spTree>
    <p:extLst>
      <p:ext uri="{BB962C8B-B14F-4D97-AF65-F5344CB8AC3E}">
        <p14:creationId xmlns:p14="http://schemas.microsoft.com/office/powerpoint/2010/main" val="1477173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65665-583F-4DD8-814D-FECA92009E9A}"/>
              </a:ext>
            </a:extLst>
          </p:cNvPr>
          <p:cNvSpPr>
            <a:spLocks noGrp="1"/>
          </p:cNvSpPr>
          <p:nvPr>
            <p:ph type="title" idx="4294967295"/>
          </p:nvPr>
        </p:nvSpPr>
        <p:spPr bwMode="white">
          <a:xfrm>
            <a:off x="0" y="450850"/>
            <a:ext cx="11290300" cy="5149850"/>
          </a:xfrm>
        </p:spPr>
        <p:txBody>
          <a:bodyPr/>
          <a:lstStyle/>
          <a:p>
            <a:br>
              <a:rPr lang="en-US" sz="3200" i="1" dirty="0"/>
            </a:br>
            <a:br>
              <a:rPr lang="en-US" sz="3200" i="1" dirty="0"/>
            </a:br>
            <a:endParaRPr lang="en-US" sz="3200" i="1" dirty="0"/>
          </a:p>
        </p:txBody>
      </p:sp>
      <p:pic>
        <p:nvPicPr>
          <p:cNvPr id="5" name="Picture 4">
            <a:extLst>
              <a:ext uri="{FF2B5EF4-FFF2-40B4-BE49-F238E27FC236}">
                <a16:creationId xmlns:a16="http://schemas.microsoft.com/office/drawing/2014/main" id="{52348FAC-BB92-5F5D-0306-DE25193C282B}"/>
              </a:ext>
            </a:extLst>
          </p:cNvPr>
          <p:cNvPicPr>
            <a:picLocks noChangeAspect="1"/>
          </p:cNvPicPr>
          <p:nvPr/>
        </p:nvPicPr>
        <p:blipFill>
          <a:blip r:embed="rId3"/>
          <a:stretch>
            <a:fillRect/>
          </a:stretch>
        </p:blipFill>
        <p:spPr>
          <a:xfrm>
            <a:off x="2984751" y="73817"/>
            <a:ext cx="6245876" cy="6710028"/>
          </a:xfrm>
          <a:prstGeom prst="rect">
            <a:avLst/>
          </a:prstGeom>
        </p:spPr>
      </p:pic>
    </p:spTree>
    <p:extLst>
      <p:ext uri="{BB962C8B-B14F-4D97-AF65-F5344CB8AC3E}">
        <p14:creationId xmlns:p14="http://schemas.microsoft.com/office/powerpoint/2010/main" val="3454503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65665-583F-4DD8-814D-FECA92009E9A}"/>
              </a:ext>
            </a:extLst>
          </p:cNvPr>
          <p:cNvSpPr>
            <a:spLocks noGrp="1"/>
          </p:cNvSpPr>
          <p:nvPr>
            <p:ph type="title" idx="4294967295"/>
          </p:nvPr>
        </p:nvSpPr>
        <p:spPr bwMode="white">
          <a:xfrm>
            <a:off x="0" y="450850"/>
            <a:ext cx="11290300" cy="5149850"/>
          </a:xfrm>
        </p:spPr>
        <p:txBody>
          <a:bodyPr/>
          <a:lstStyle/>
          <a:p>
            <a:br>
              <a:rPr lang="en-US" sz="3200" i="1" dirty="0"/>
            </a:br>
            <a:br>
              <a:rPr lang="en-US" sz="3200" i="1" dirty="0"/>
            </a:br>
            <a:endParaRPr lang="en-US" sz="3200" i="1" dirty="0"/>
          </a:p>
        </p:txBody>
      </p:sp>
      <p:pic>
        <p:nvPicPr>
          <p:cNvPr id="5" name="Picture 4">
            <a:extLst>
              <a:ext uri="{FF2B5EF4-FFF2-40B4-BE49-F238E27FC236}">
                <a16:creationId xmlns:a16="http://schemas.microsoft.com/office/drawing/2014/main" id="{961C0F08-B7B0-9205-334C-A606FE2EF278}"/>
              </a:ext>
            </a:extLst>
          </p:cNvPr>
          <p:cNvPicPr>
            <a:picLocks noChangeAspect="1"/>
          </p:cNvPicPr>
          <p:nvPr/>
        </p:nvPicPr>
        <p:blipFill>
          <a:blip r:embed="rId3"/>
          <a:stretch>
            <a:fillRect/>
          </a:stretch>
        </p:blipFill>
        <p:spPr>
          <a:xfrm>
            <a:off x="1472881" y="411146"/>
            <a:ext cx="9535028" cy="6061553"/>
          </a:xfrm>
          <a:prstGeom prst="rect">
            <a:avLst/>
          </a:prstGeom>
        </p:spPr>
      </p:pic>
    </p:spTree>
    <p:extLst>
      <p:ext uri="{BB962C8B-B14F-4D97-AF65-F5344CB8AC3E}">
        <p14:creationId xmlns:p14="http://schemas.microsoft.com/office/powerpoint/2010/main" val="2637394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65665-583F-4DD8-814D-FECA92009E9A}"/>
              </a:ext>
            </a:extLst>
          </p:cNvPr>
          <p:cNvSpPr>
            <a:spLocks noGrp="1"/>
          </p:cNvSpPr>
          <p:nvPr>
            <p:ph type="title"/>
          </p:nvPr>
        </p:nvSpPr>
        <p:spPr bwMode="white"/>
        <p:txBody>
          <a:bodyPr/>
          <a:lstStyle/>
          <a:p>
            <a:r>
              <a:rPr lang="en-US" sz="4000" dirty="0">
                <a:highlight>
                  <a:srgbClr val="808080"/>
                </a:highlight>
              </a:rPr>
              <a:t>A relative clause</a:t>
            </a:r>
            <a:r>
              <a:rPr lang="en-US" sz="4000" dirty="0"/>
              <a:t>(adjective clause) is dependent clause that identifies a noun or pronoun and functions as an adjective. It starts with the following relative pronouns:</a:t>
            </a:r>
            <a:br>
              <a:rPr lang="en-US" sz="4000" dirty="0"/>
            </a:br>
            <a:r>
              <a:rPr lang="en-US" sz="4000" dirty="0">
                <a:highlight>
                  <a:srgbClr val="C0C0C0"/>
                </a:highlight>
              </a:rPr>
              <a:t>Who, Whom, which, that and whose.</a:t>
            </a:r>
          </a:p>
        </p:txBody>
      </p:sp>
    </p:spTree>
    <p:extLst>
      <p:ext uri="{BB962C8B-B14F-4D97-AF65-F5344CB8AC3E}">
        <p14:creationId xmlns:p14="http://schemas.microsoft.com/office/powerpoint/2010/main" val="3869094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65665-583F-4DD8-814D-FECA92009E9A}"/>
              </a:ext>
            </a:extLst>
          </p:cNvPr>
          <p:cNvSpPr>
            <a:spLocks noGrp="1"/>
          </p:cNvSpPr>
          <p:nvPr>
            <p:ph type="title"/>
          </p:nvPr>
        </p:nvSpPr>
        <p:spPr bwMode="white"/>
        <p:txBody>
          <a:bodyPr/>
          <a:lstStyle/>
          <a:p>
            <a:r>
              <a:rPr lang="en-US" sz="2800" b="0" i="0" dirty="0">
                <a:effectLst/>
                <a:latin typeface="Arial" panose="020B0604020202020204" pitchFamily="34" charset="0"/>
              </a:rPr>
              <a:t>When we think of an </a:t>
            </a:r>
            <a:r>
              <a:rPr lang="en-US" sz="2800" b="0" i="0" dirty="0">
                <a:solidFill>
                  <a:srgbClr val="008000"/>
                </a:solidFill>
                <a:effectLst/>
                <a:latin typeface="Arial" panose="020B0604020202020204" pitchFamily="34" charset="0"/>
                <a:hlinkClick r:id="rId3"/>
              </a:rPr>
              <a:t>adjective</a:t>
            </a:r>
            <a:r>
              <a:rPr lang="en-US" sz="2800" b="0" i="0" dirty="0">
                <a:solidFill>
                  <a:srgbClr val="000000"/>
                </a:solidFill>
                <a:effectLst/>
                <a:latin typeface="Arial" panose="020B0604020202020204" pitchFamily="34" charset="0"/>
              </a:rPr>
              <a:t>, </a:t>
            </a:r>
            <a:r>
              <a:rPr lang="en-US" sz="2800" b="0" i="0" dirty="0">
                <a:effectLst/>
                <a:latin typeface="Arial" panose="020B0604020202020204" pitchFamily="34" charset="0"/>
              </a:rPr>
              <a:t>we usually think about a single word used before a </a:t>
            </a:r>
            <a:r>
              <a:rPr lang="en-US" sz="2800" b="0" i="0" dirty="0">
                <a:solidFill>
                  <a:srgbClr val="008000"/>
                </a:solidFill>
                <a:effectLst/>
                <a:latin typeface="Arial" panose="020B0604020202020204" pitchFamily="34" charset="0"/>
                <a:hlinkClick r:id="rId4"/>
              </a:rPr>
              <a:t>noun</a:t>
            </a:r>
            <a:r>
              <a:rPr lang="en-US" sz="2800" b="0" i="0" dirty="0">
                <a:solidFill>
                  <a:srgbClr val="000000"/>
                </a:solidFill>
                <a:effectLst/>
                <a:latin typeface="Arial" panose="020B0604020202020204" pitchFamily="34" charset="0"/>
              </a:rPr>
              <a:t> </a:t>
            </a:r>
            <a:r>
              <a:rPr lang="en-US" sz="2800" b="0" i="0" dirty="0">
                <a:effectLst/>
                <a:latin typeface="Arial" panose="020B0604020202020204" pitchFamily="34" charset="0"/>
              </a:rPr>
              <a:t>to modify its meanings (e.g., </a:t>
            </a:r>
            <a:r>
              <a:rPr lang="en-US" sz="2800" b="1" i="0" dirty="0">
                <a:effectLst/>
                <a:latin typeface="Arial" panose="020B0604020202020204" pitchFamily="34" charset="0"/>
              </a:rPr>
              <a:t>tall</a:t>
            </a:r>
            <a:r>
              <a:rPr lang="en-US" sz="2800" b="0" i="0" dirty="0">
                <a:effectLst/>
                <a:latin typeface="Arial" panose="020B0604020202020204" pitchFamily="34" charset="0"/>
              </a:rPr>
              <a:t> building, </a:t>
            </a:r>
            <a:r>
              <a:rPr lang="en-US" sz="2800" b="1" i="0" dirty="0">
                <a:effectLst/>
                <a:latin typeface="Arial" panose="020B0604020202020204" pitchFamily="34" charset="0"/>
              </a:rPr>
              <a:t>smelly</a:t>
            </a:r>
            <a:r>
              <a:rPr lang="en-US" sz="2800" b="0" i="0" dirty="0">
                <a:effectLst/>
                <a:latin typeface="Arial" panose="020B0604020202020204" pitchFamily="34" charset="0"/>
              </a:rPr>
              <a:t> cat, </a:t>
            </a:r>
            <a:r>
              <a:rPr lang="en-US" sz="2800" b="1" i="0" dirty="0">
                <a:effectLst/>
                <a:latin typeface="Arial" panose="020B0604020202020204" pitchFamily="34" charset="0"/>
              </a:rPr>
              <a:t>argumentative</a:t>
            </a:r>
            <a:r>
              <a:rPr lang="en-US" sz="2800" b="0" i="0" dirty="0">
                <a:effectLst/>
                <a:latin typeface="Arial" panose="020B0604020202020204" pitchFamily="34" charset="0"/>
              </a:rPr>
              <a:t> assistant). However, an adjective can also come in the form of an adjective </a:t>
            </a:r>
            <a:r>
              <a:rPr lang="en-US" sz="2800" b="0" i="0" dirty="0">
                <a:solidFill>
                  <a:srgbClr val="008000"/>
                </a:solidFill>
                <a:effectLst/>
                <a:latin typeface="Arial" panose="020B0604020202020204" pitchFamily="34" charset="0"/>
                <a:hlinkClick r:id="rId5"/>
              </a:rPr>
              <a:t>clause</a:t>
            </a:r>
            <a:r>
              <a:rPr lang="en-US" sz="2800" b="0" i="0" dirty="0">
                <a:solidFill>
                  <a:srgbClr val="000000"/>
                </a:solidFill>
                <a:effectLst/>
                <a:latin typeface="Arial" panose="020B0604020202020204" pitchFamily="34" charset="0"/>
              </a:rPr>
              <a:t>. </a:t>
            </a:r>
            <a:r>
              <a:rPr lang="en-US" sz="2800" b="0" i="0" dirty="0">
                <a:effectLst/>
                <a:latin typeface="Arial" panose="020B0604020202020204" pitchFamily="34" charset="0"/>
              </a:rPr>
              <a:t>An adjective clause usually comes after the noun it </a:t>
            </a:r>
            <a:r>
              <a:rPr lang="en-US" sz="2800" b="0" i="0" dirty="0">
                <a:solidFill>
                  <a:srgbClr val="008000"/>
                </a:solidFill>
                <a:effectLst/>
                <a:latin typeface="Arial" panose="020B0604020202020204" pitchFamily="34" charset="0"/>
                <a:hlinkClick r:id="rId6"/>
              </a:rPr>
              <a:t>modifies</a:t>
            </a:r>
            <a:r>
              <a:rPr lang="en-US" sz="2800" b="0" i="0" dirty="0">
                <a:solidFill>
                  <a:srgbClr val="000000"/>
                </a:solidFill>
                <a:effectLst/>
                <a:latin typeface="Arial" panose="020B0604020202020204" pitchFamily="34" charset="0"/>
              </a:rPr>
              <a:t> </a:t>
            </a:r>
            <a:r>
              <a:rPr lang="en-US" sz="2800" b="0" i="0" dirty="0">
                <a:effectLst/>
                <a:latin typeface="Arial" panose="020B0604020202020204" pitchFamily="34" charset="0"/>
              </a:rPr>
              <a:t>and is made up of several words, which, like all clauses, include a subject and a verb.</a:t>
            </a:r>
            <a:endParaRPr lang="en-US" sz="6600" dirty="0"/>
          </a:p>
        </p:txBody>
      </p:sp>
    </p:spTree>
    <p:extLst>
      <p:ext uri="{BB962C8B-B14F-4D97-AF65-F5344CB8AC3E}">
        <p14:creationId xmlns:p14="http://schemas.microsoft.com/office/powerpoint/2010/main" val="3832454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65665-583F-4DD8-814D-FECA92009E9A}"/>
              </a:ext>
            </a:extLst>
          </p:cNvPr>
          <p:cNvSpPr>
            <a:spLocks noGrp="1"/>
          </p:cNvSpPr>
          <p:nvPr>
            <p:ph type="title"/>
          </p:nvPr>
        </p:nvSpPr>
        <p:spPr bwMode="white">
          <a:xfrm>
            <a:off x="336884" y="202131"/>
            <a:ext cx="11403602" cy="5398569"/>
          </a:xfrm>
        </p:spPr>
        <p:txBody>
          <a:bodyPr/>
          <a:lstStyle/>
          <a:p>
            <a:pPr algn="l"/>
            <a:r>
              <a:rPr lang="en-US" sz="2800" b="0" i="0" dirty="0">
                <a:effectLst/>
                <a:latin typeface="Arial" panose="020B0604020202020204" pitchFamily="34" charset="0"/>
              </a:rPr>
              <a:t>Here are some examples of adjective clauses:</a:t>
            </a:r>
            <a:br>
              <a:rPr lang="en-US" sz="2800" b="0" i="0" dirty="0">
                <a:effectLst/>
                <a:latin typeface="Arial" panose="020B0604020202020204" pitchFamily="34" charset="0"/>
              </a:rPr>
            </a:br>
            <a:br>
              <a:rPr lang="en-US" sz="2800" b="0" i="0" dirty="0">
                <a:effectLst/>
                <a:latin typeface="Arial" panose="020B0604020202020204" pitchFamily="34" charset="0"/>
              </a:rPr>
            </a:br>
            <a:r>
              <a:rPr lang="en-US" sz="2800" b="0" i="0" dirty="0">
                <a:solidFill>
                  <a:schemeClr val="bg1">
                    <a:lumMod val="95000"/>
                  </a:schemeClr>
                </a:solidFill>
                <a:effectLst/>
                <a:highlight>
                  <a:srgbClr val="C0C0C0"/>
                </a:highlight>
                <a:latin typeface="Arial" panose="020B0604020202020204" pitchFamily="34" charset="0"/>
              </a:rPr>
              <a:t>The carpets that you bought last year have rotted.</a:t>
            </a:r>
            <a:br>
              <a:rPr lang="en-US" sz="2800" b="0" i="0" dirty="0">
                <a:solidFill>
                  <a:schemeClr val="bg1">
                    <a:lumMod val="95000"/>
                  </a:schemeClr>
                </a:solidFill>
                <a:effectLst/>
                <a:latin typeface="Arial" panose="020B0604020202020204" pitchFamily="34" charset="0"/>
              </a:rPr>
            </a:br>
            <a:br>
              <a:rPr lang="en-US" sz="2800" b="0" i="0" dirty="0">
                <a:effectLst/>
                <a:latin typeface="Arial" panose="020B0604020202020204" pitchFamily="34" charset="0"/>
              </a:rPr>
            </a:br>
            <a:r>
              <a:rPr lang="en-US" sz="2800" b="0" i="0" dirty="0">
                <a:effectLst/>
                <a:highlight>
                  <a:srgbClr val="008080"/>
                </a:highlight>
                <a:latin typeface="Arial" panose="020B0604020202020204" pitchFamily="34" charset="0"/>
              </a:rPr>
              <a:t>The follies which a man regrets most in his life are those which he didn't commit when he had the opportunity. (US journalist Helen Rowland, 1876-1950)</a:t>
            </a:r>
            <a:br>
              <a:rPr lang="en-US" sz="2800" b="0" i="0" dirty="0">
                <a:effectLst/>
                <a:latin typeface="Arial" panose="020B0604020202020204" pitchFamily="34" charset="0"/>
              </a:rPr>
            </a:br>
            <a:r>
              <a:rPr lang="en-US" sz="2000" b="0" i="1" dirty="0">
                <a:effectLst/>
                <a:highlight>
                  <a:srgbClr val="808000"/>
                </a:highlight>
                <a:latin typeface="Arial" panose="020B0604020202020204" pitchFamily="34" charset="0"/>
              </a:rPr>
              <a:t>(Even though this is a quotation by an American journalist, nowadays, most writers in the US would use ‘that’ instead of ‘which’.)</a:t>
            </a:r>
            <a:br>
              <a:rPr lang="en-US" sz="2800" b="0" i="0" dirty="0">
                <a:effectLst/>
                <a:latin typeface="Arial" panose="020B0604020202020204" pitchFamily="34" charset="0"/>
              </a:rPr>
            </a:br>
            <a:br>
              <a:rPr lang="en-US" sz="2800" b="0" i="0" dirty="0">
                <a:effectLst/>
                <a:latin typeface="Arial" panose="020B0604020202020204" pitchFamily="34" charset="0"/>
              </a:rPr>
            </a:br>
            <a:r>
              <a:rPr lang="en-US" sz="2800" b="0" i="0" dirty="0">
                <a:solidFill>
                  <a:schemeClr val="accent3">
                    <a:lumMod val="20000"/>
                    <a:lumOff val="80000"/>
                  </a:schemeClr>
                </a:solidFill>
                <a:effectLst/>
                <a:highlight>
                  <a:srgbClr val="808080"/>
                </a:highlight>
                <a:latin typeface="Arial" panose="020B0604020202020204" pitchFamily="34" charset="0"/>
              </a:rPr>
              <a:t>Bore: a person who talks when you wish him to listen.</a:t>
            </a:r>
            <a:endParaRPr lang="en-US" sz="6600" dirty="0">
              <a:solidFill>
                <a:schemeClr val="accent3">
                  <a:lumMod val="20000"/>
                  <a:lumOff val="80000"/>
                </a:schemeClr>
              </a:solidFill>
              <a:highlight>
                <a:srgbClr val="808080"/>
              </a:highlight>
            </a:endParaRPr>
          </a:p>
        </p:txBody>
      </p:sp>
    </p:spTree>
    <p:extLst>
      <p:ext uri="{BB962C8B-B14F-4D97-AF65-F5344CB8AC3E}">
        <p14:creationId xmlns:p14="http://schemas.microsoft.com/office/powerpoint/2010/main" val="2930468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65665-583F-4DD8-814D-FECA92009E9A}"/>
              </a:ext>
            </a:extLst>
          </p:cNvPr>
          <p:cNvSpPr>
            <a:spLocks noGrp="1"/>
          </p:cNvSpPr>
          <p:nvPr>
            <p:ph type="title"/>
          </p:nvPr>
        </p:nvSpPr>
        <p:spPr bwMode="white"/>
        <p:txBody>
          <a:bodyPr/>
          <a:lstStyle/>
          <a:p>
            <a:pPr algn="l"/>
            <a:r>
              <a:rPr lang="en-US" sz="3600" dirty="0">
                <a:solidFill>
                  <a:schemeClr val="accent3">
                    <a:lumMod val="20000"/>
                    <a:lumOff val="80000"/>
                  </a:schemeClr>
                </a:solidFill>
                <a:highlight>
                  <a:srgbClr val="808080"/>
                </a:highlight>
              </a:rPr>
              <a:t>The Components of an Adjective Clause</a:t>
            </a:r>
          </a:p>
        </p:txBody>
      </p:sp>
      <p:sp>
        <p:nvSpPr>
          <p:cNvPr id="3" name="Content Placeholder 2">
            <a:extLst>
              <a:ext uri="{FF2B5EF4-FFF2-40B4-BE49-F238E27FC236}">
                <a16:creationId xmlns:a16="http://schemas.microsoft.com/office/drawing/2014/main" id="{0B9765A0-B2C9-8647-7E68-FA09142FAABF}"/>
              </a:ext>
            </a:extLst>
          </p:cNvPr>
          <p:cNvSpPr>
            <a:spLocks noGrp="1"/>
          </p:cNvSpPr>
          <p:nvPr>
            <p:ph sz="half" idx="2"/>
          </p:nvPr>
        </p:nvSpPr>
        <p:spPr>
          <a:xfrm>
            <a:off x="654518" y="2222286"/>
            <a:ext cx="11020926" cy="4101512"/>
          </a:xfrm>
        </p:spPr>
        <p:txBody>
          <a:bodyPr>
            <a:normAutofit fontScale="92500"/>
          </a:bodyPr>
          <a:lstStyle/>
          <a:p>
            <a:pPr algn="l">
              <a:buFont typeface="Arial" panose="020B0604020202020204" pitchFamily="34" charset="0"/>
              <a:buChar char="•"/>
            </a:pPr>
            <a:r>
              <a:rPr lang="en-US" sz="2400" b="0" i="0" dirty="0">
                <a:solidFill>
                  <a:srgbClr val="000000"/>
                </a:solidFill>
                <a:effectLst/>
                <a:latin typeface="Arial" panose="020B0604020202020204" pitchFamily="34" charset="0"/>
              </a:rPr>
              <a:t>An adjective clause (also called a relative clause) will have the following three traits:</a:t>
            </a:r>
          </a:p>
          <a:p>
            <a:pPr lvl="1">
              <a:buFont typeface="Arial" panose="020B0604020202020204" pitchFamily="34" charset="0"/>
              <a:buChar char="•"/>
            </a:pPr>
            <a:r>
              <a:rPr lang="en-US" sz="2400" b="1" i="0" dirty="0">
                <a:solidFill>
                  <a:srgbClr val="000000"/>
                </a:solidFill>
                <a:effectLst/>
                <a:latin typeface="Arial" panose="020B0604020202020204" pitchFamily="34" charset="0"/>
              </a:rPr>
              <a:t>Trait 1</a:t>
            </a:r>
            <a:r>
              <a:rPr lang="en-US" sz="2400" b="0" i="0" dirty="0">
                <a:solidFill>
                  <a:srgbClr val="000000"/>
                </a:solidFill>
                <a:effectLst/>
                <a:latin typeface="Arial" panose="020B0604020202020204" pitchFamily="34" charset="0"/>
              </a:rPr>
              <a:t>. It will start with a </a:t>
            </a:r>
            <a:r>
              <a:rPr lang="en-US" sz="2400" b="0" i="0" dirty="0">
                <a:solidFill>
                  <a:srgbClr val="008000"/>
                </a:solidFill>
                <a:effectLst/>
                <a:latin typeface="Arial" panose="020B0604020202020204" pitchFamily="34" charset="0"/>
                <a:hlinkClick r:id="rId3"/>
              </a:rPr>
              <a:t>relative pronoun</a:t>
            </a:r>
            <a:r>
              <a:rPr lang="en-US" sz="2400" b="0" i="0" dirty="0">
                <a:solidFill>
                  <a:srgbClr val="000000"/>
                </a:solidFill>
                <a:effectLst/>
                <a:latin typeface="Arial" panose="020B0604020202020204" pitchFamily="34" charset="0"/>
              </a:rPr>
              <a:t> (</a:t>
            </a:r>
            <a:r>
              <a:rPr lang="en-US" sz="2400" b="0" i="1" dirty="0">
                <a:solidFill>
                  <a:srgbClr val="000000"/>
                </a:solidFill>
                <a:effectLst/>
                <a:latin typeface="Arial" panose="020B0604020202020204" pitchFamily="34" charset="0"/>
              </a:rPr>
              <a:t>who</a:t>
            </a:r>
            <a:r>
              <a:rPr lang="en-US" sz="2400" b="0" i="0" dirty="0">
                <a:solidFill>
                  <a:srgbClr val="000000"/>
                </a:solidFill>
                <a:effectLst/>
                <a:latin typeface="Arial" panose="020B0604020202020204" pitchFamily="34" charset="0"/>
              </a:rPr>
              <a:t>, </a:t>
            </a:r>
            <a:r>
              <a:rPr lang="en-US" sz="2400" b="0" i="1" dirty="0">
                <a:solidFill>
                  <a:srgbClr val="000000"/>
                </a:solidFill>
                <a:effectLst/>
                <a:latin typeface="Arial" panose="020B0604020202020204" pitchFamily="34" charset="0"/>
              </a:rPr>
              <a:t>whom</a:t>
            </a:r>
            <a:r>
              <a:rPr lang="en-US" sz="2400" b="0" i="0" dirty="0">
                <a:solidFill>
                  <a:srgbClr val="000000"/>
                </a:solidFill>
                <a:effectLst/>
                <a:latin typeface="Arial" panose="020B0604020202020204" pitchFamily="34" charset="0"/>
              </a:rPr>
              <a:t>, </a:t>
            </a:r>
            <a:r>
              <a:rPr lang="en-US" sz="2400" b="0" i="1" dirty="0">
                <a:solidFill>
                  <a:srgbClr val="000000"/>
                </a:solidFill>
                <a:effectLst/>
                <a:latin typeface="Arial" panose="020B0604020202020204" pitchFamily="34" charset="0"/>
              </a:rPr>
              <a:t>whose</a:t>
            </a:r>
            <a:r>
              <a:rPr lang="en-US" sz="2400" b="0" i="0" dirty="0">
                <a:solidFill>
                  <a:srgbClr val="000000"/>
                </a:solidFill>
                <a:effectLst/>
                <a:latin typeface="Arial" panose="020B0604020202020204" pitchFamily="34" charset="0"/>
              </a:rPr>
              <a:t>, </a:t>
            </a:r>
            <a:r>
              <a:rPr lang="en-US" sz="2400" b="0" i="1" dirty="0">
                <a:solidFill>
                  <a:srgbClr val="000000"/>
                </a:solidFill>
                <a:effectLst/>
                <a:latin typeface="Arial" panose="020B0604020202020204" pitchFamily="34" charset="0"/>
              </a:rPr>
              <a:t>that</a:t>
            </a:r>
            <a:r>
              <a:rPr lang="en-US" sz="2400" b="0" i="0" dirty="0">
                <a:solidFill>
                  <a:srgbClr val="000000"/>
                </a:solidFill>
                <a:effectLst/>
                <a:latin typeface="Arial" panose="020B0604020202020204" pitchFamily="34" charset="0"/>
              </a:rPr>
              <a:t>, or </a:t>
            </a:r>
            <a:r>
              <a:rPr lang="en-US" sz="2400" b="0" i="1" dirty="0">
                <a:solidFill>
                  <a:srgbClr val="000000"/>
                </a:solidFill>
                <a:effectLst/>
                <a:latin typeface="Arial" panose="020B0604020202020204" pitchFamily="34" charset="0"/>
              </a:rPr>
              <a:t>which</a:t>
            </a:r>
            <a:r>
              <a:rPr lang="en-US" sz="2400" b="0" i="0" dirty="0">
                <a:solidFill>
                  <a:srgbClr val="000000"/>
                </a:solidFill>
                <a:effectLst/>
                <a:latin typeface="Arial" panose="020B0604020202020204" pitchFamily="34" charset="0"/>
              </a:rPr>
              <a:t>) or a </a:t>
            </a:r>
            <a:r>
              <a:rPr lang="en-US" sz="2400" b="0" i="0" dirty="0">
                <a:solidFill>
                  <a:srgbClr val="008000"/>
                </a:solidFill>
                <a:effectLst/>
                <a:latin typeface="Arial" panose="020B0604020202020204" pitchFamily="34" charset="0"/>
                <a:hlinkClick r:id="rId4"/>
              </a:rPr>
              <a:t>relative adverb</a:t>
            </a:r>
            <a:r>
              <a:rPr lang="en-US" sz="2400" b="0" i="0" dirty="0">
                <a:solidFill>
                  <a:srgbClr val="000000"/>
                </a:solidFill>
                <a:effectLst/>
                <a:latin typeface="Arial" panose="020B0604020202020204" pitchFamily="34" charset="0"/>
              </a:rPr>
              <a:t> (</a:t>
            </a:r>
            <a:r>
              <a:rPr lang="en-US" sz="2400" b="0" i="1" dirty="0">
                <a:solidFill>
                  <a:srgbClr val="000000"/>
                </a:solidFill>
                <a:effectLst/>
                <a:latin typeface="Arial" panose="020B0604020202020204" pitchFamily="34" charset="0"/>
              </a:rPr>
              <a:t>when</a:t>
            </a:r>
            <a:r>
              <a:rPr lang="en-US" sz="2400" b="0" i="0" dirty="0">
                <a:solidFill>
                  <a:srgbClr val="000000"/>
                </a:solidFill>
                <a:effectLst/>
                <a:latin typeface="Arial" panose="020B0604020202020204" pitchFamily="34" charset="0"/>
              </a:rPr>
              <a:t>, </a:t>
            </a:r>
            <a:r>
              <a:rPr lang="en-US" sz="2400" b="0" i="1" dirty="0">
                <a:solidFill>
                  <a:srgbClr val="000000"/>
                </a:solidFill>
                <a:effectLst/>
                <a:latin typeface="Arial" panose="020B0604020202020204" pitchFamily="34" charset="0"/>
              </a:rPr>
              <a:t>where</a:t>
            </a:r>
            <a:r>
              <a:rPr lang="en-US" sz="2400" b="0" i="0" dirty="0">
                <a:solidFill>
                  <a:srgbClr val="000000"/>
                </a:solidFill>
                <a:effectLst/>
                <a:latin typeface="Arial" panose="020B0604020202020204" pitchFamily="34" charset="0"/>
              </a:rPr>
              <a:t>, or </a:t>
            </a:r>
            <a:r>
              <a:rPr lang="en-US" sz="2400" b="0" i="1" dirty="0">
                <a:solidFill>
                  <a:srgbClr val="000000"/>
                </a:solidFill>
                <a:effectLst/>
                <a:latin typeface="Arial" panose="020B0604020202020204" pitchFamily="34" charset="0"/>
              </a:rPr>
              <a:t>why</a:t>
            </a:r>
            <a:r>
              <a:rPr lang="en-US" sz="2400" b="0" i="0" dirty="0">
                <a:solidFill>
                  <a:srgbClr val="000000"/>
                </a:solidFill>
                <a:effectLst/>
                <a:latin typeface="Arial" panose="020B0604020202020204" pitchFamily="34" charset="0"/>
              </a:rPr>
              <a:t>).(This links it to the noun it is modifying.)</a:t>
            </a:r>
            <a:br>
              <a:rPr lang="en-US" sz="2400" b="0" i="0" dirty="0">
                <a:solidFill>
                  <a:srgbClr val="000000"/>
                </a:solidFill>
                <a:effectLst/>
                <a:latin typeface="Arial" panose="020B0604020202020204" pitchFamily="34" charset="0"/>
              </a:rPr>
            </a:br>
            <a:r>
              <a:rPr lang="en-US" sz="2400" b="0" i="0" dirty="0">
                <a:solidFill>
                  <a:srgbClr val="000000"/>
                </a:solidFill>
                <a:effectLst/>
                <a:latin typeface="Arial" panose="020B0604020202020204" pitchFamily="34" charset="0"/>
              </a:rPr>
              <a:t>(Note: Quite often, the relative pronoun can be omitted. However, with an adjective clause, it is always possible to put one in. There is more on this below.)</a:t>
            </a:r>
          </a:p>
          <a:p>
            <a:pPr lvl="1">
              <a:buFont typeface="Arial" panose="020B0604020202020204" pitchFamily="34" charset="0"/>
              <a:buChar char="•"/>
            </a:pPr>
            <a:r>
              <a:rPr lang="en-US" sz="2400" b="1" i="0" dirty="0">
                <a:solidFill>
                  <a:srgbClr val="000000"/>
                </a:solidFill>
                <a:effectLst/>
                <a:latin typeface="Arial" panose="020B0604020202020204" pitchFamily="34" charset="0"/>
              </a:rPr>
              <a:t>Trait 2</a:t>
            </a:r>
            <a:r>
              <a:rPr lang="en-US" sz="2400" b="0" i="0" dirty="0">
                <a:solidFill>
                  <a:srgbClr val="000000"/>
                </a:solidFill>
                <a:effectLst/>
                <a:latin typeface="Arial" panose="020B0604020202020204" pitchFamily="34" charset="0"/>
              </a:rPr>
              <a:t>. It will have a subject and a verb.(These are what make it a clause.)</a:t>
            </a:r>
          </a:p>
          <a:p>
            <a:pPr lvl="1">
              <a:buFont typeface="Arial" panose="020B0604020202020204" pitchFamily="34" charset="0"/>
              <a:buChar char="•"/>
            </a:pPr>
            <a:r>
              <a:rPr lang="en-US" sz="2400" b="1" i="0" dirty="0">
                <a:solidFill>
                  <a:srgbClr val="000000"/>
                </a:solidFill>
                <a:effectLst/>
                <a:latin typeface="Arial" panose="020B0604020202020204" pitchFamily="34" charset="0"/>
              </a:rPr>
              <a:t>Trait 3</a:t>
            </a:r>
            <a:r>
              <a:rPr lang="en-US" sz="2400" b="0" i="0" dirty="0">
                <a:solidFill>
                  <a:srgbClr val="000000"/>
                </a:solidFill>
                <a:effectLst/>
                <a:latin typeface="Arial" panose="020B0604020202020204" pitchFamily="34" charset="0"/>
              </a:rPr>
              <a:t>. It will tell us something about the noun.(This is why it is a kind of adjective.)</a:t>
            </a:r>
          </a:p>
        </p:txBody>
      </p:sp>
    </p:spTree>
    <p:extLst>
      <p:ext uri="{BB962C8B-B14F-4D97-AF65-F5344CB8AC3E}">
        <p14:creationId xmlns:p14="http://schemas.microsoft.com/office/powerpoint/2010/main" val="22246870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65665-583F-4DD8-814D-FECA92009E9A}"/>
              </a:ext>
            </a:extLst>
          </p:cNvPr>
          <p:cNvSpPr>
            <a:spLocks noGrp="1"/>
          </p:cNvSpPr>
          <p:nvPr>
            <p:ph type="title" idx="4294967295"/>
          </p:nvPr>
        </p:nvSpPr>
        <p:spPr bwMode="white">
          <a:xfrm>
            <a:off x="0" y="450850"/>
            <a:ext cx="11290300" cy="5149850"/>
          </a:xfrm>
        </p:spPr>
        <p:txBody>
          <a:bodyPr/>
          <a:lstStyle/>
          <a:p>
            <a:br>
              <a:rPr lang="en-US" sz="3200" i="1" dirty="0"/>
            </a:br>
            <a:br>
              <a:rPr lang="en-US" sz="3200" i="1" dirty="0"/>
            </a:br>
            <a:endParaRPr lang="en-US" sz="3200" i="1" dirty="0"/>
          </a:p>
        </p:txBody>
      </p:sp>
      <p:pic>
        <p:nvPicPr>
          <p:cNvPr id="4" name="Picture 3">
            <a:extLst>
              <a:ext uri="{FF2B5EF4-FFF2-40B4-BE49-F238E27FC236}">
                <a16:creationId xmlns:a16="http://schemas.microsoft.com/office/drawing/2014/main" id="{04D04140-91DB-91B8-CE49-0ED281E90AF6}"/>
              </a:ext>
            </a:extLst>
          </p:cNvPr>
          <p:cNvPicPr>
            <a:picLocks noChangeAspect="1"/>
          </p:cNvPicPr>
          <p:nvPr/>
        </p:nvPicPr>
        <p:blipFill>
          <a:blip r:embed="rId3"/>
          <a:stretch>
            <a:fillRect/>
          </a:stretch>
        </p:blipFill>
        <p:spPr>
          <a:xfrm>
            <a:off x="1665170" y="218050"/>
            <a:ext cx="9230628" cy="6421899"/>
          </a:xfrm>
          <a:prstGeom prst="rect">
            <a:avLst/>
          </a:prstGeom>
        </p:spPr>
      </p:pic>
    </p:spTree>
    <p:extLst>
      <p:ext uri="{BB962C8B-B14F-4D97-AF65-F5344CB8AC3E}">
        <p14:creationId xmlns:p14="http://schemas.microsoft.com/office/powerpoint/2010/main" val="2566677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65665-583F-4DD8-814D-FECA92009E9A}"/>
              </a:ext>
            </a:extLst>
          </p:cNvPr>
          <p:cNvSpPr>
            <a:spLocks noGrp="1"/>
          </p:cNvSpPr>
          <p:nvPr>
            <p:ph type="title"/>
          </p:nvPr>
        </p:nvSpPr>
        <p:spPr bwMode="white"/>
        <p:txBody>
          <a:bodyPr/>
          <a:lstStyle/>
          <a:p>
            <a:pPr algn="l"/>
            <a:r>
              <a:rPr lang="en-US" sz="3600" dirty="0">
                <a:solidFill>
                  <a:schemeClr val="accent3">
                    <a:lumMod val="20000"/>
                    <a:lumOff val="80000"/>
                  </a:schemeClr>
                </a:solidFill>
                <a:highlight>
                  <a:srgbClr val="808080"/>
                </a:highlight>
              </a:rPr>
              <a:t>The Components of an Adjective Clause</a:t>
            </a:r>
          </a:p>
        </p:txBody>
      </p:sp>
      <p:pic>
        <p:nvPicPr>
          <p:cNvPr id="7" name="Content Placeholder 6">
            <a:extLst>
              <a:ext uri="{FF2B5EF4-FFF2-40B4-BE49-F238E27FC236}">
                <a16:creationId xmlns:a16="http://schemas.microsoft.com/office/drawing/2014/main" id="{46742147-4176-6C4A-88F4-3146297C547C}"/>
              </a:ext>
            </a:extLst>
          </p:cNvPr>
          <p:cNvPicPr>
            <a:picLocks noGrp="1" noChangeAspect="1"/>
          </p:cNvPicPr>
          <p:nvPr>
            <p:ph sz="half" idx="2"/>
          </p:nvPr>
        </p:nvPicPr>
        <p:blipFill>
          <a:blip r:embed="rId3">
            <a:extLst>
              <a:ext uri="{BEBA8EAE-BF5A-486C-A8C5-ECC9F3942E4B}">
                <a14:imgProps xmlns:a14="http://schemas.microsoft.com/office/drawing/2010/main">
                  <a14:imgLayer r:embed="rId4">
                    <a14:imgEffect>
                      <a14:backgroundRemoval t="9654" b="92168" l="4254" r="99055">
                        <a14:foregroundMark x1="1891" y1="3097" x2="1891" y2="71038"/>
                        <a14:foregroundMark x1="1891" y1="71038" x2="4254" y2="81603"/>
                        <a14:foregroundMark x1="4254" y1="81603" x2="8845" y2="83242"/>
                        <a14:foregroundMark x1="98515" y1="5282" x2="96894" y2="69217"/>
                        <a14:foregroundMark x1="96894" y1="69217" x2="99055" y2="85974"/>
                        <a14:foregroundMark x1="99055" y1="85974" x2="99055" y2="92168"/>
                        <a14:backgroundMark x1="33896" y1="87978" x2="53545" y2="96357"/>
                        <a14:backgroundMark x1="53545" y1="96357" x2="64078" y2="95628"/>
                        <a14:backgroundMark x1="64078" y1="95628" x2="63876" y2="83789"/>
                        <a14:backgroundMark x1="63876" y1="83789" x2="33896" y2="85610"/>
                        <a14:backgroundMark x1="33896" y1="85610" x2="33761" y2="87614"/>
                        <a14:backgroundMark x1="35246" y1="85974" x2="36192" y2="98543"/>
                        <a14:backgroundMark x1="36192" y1="98543" x2="65699" y2="96175"/>
                        <a14:backgroundMark x1="65699" y1="96175" x2="63876" y2="84153"/>
                        <a14:backgroundMark x1="63876" y1="84153" x2="35381" y2="85610"/>
                      </a14:backgroundRemoval>
                    </a14:imgEffect>
                  </a14:imgLayer>
                </a14:imgProps>
              </a:ext>
            </a:extLst>
          </a:blip>
          <a:stretch>
            <a:fillRect/>
          </a:stretch>
        </p:blipFill>
        <p:spPr>
          <a:xfrm>
            <a:off x="611346" y="2213811"/>
            <a:ext cx="10969307" cy="4066272"/>
          </a:xfrm>
        </p:spPr>
      </p:pic>
    </p:spTree>
    <p:extLst>
      <p:ext uri="{BB962C8B-B14F-4D97-AF65-F5344CB8AC3E}">
        <p14:creationId xmlns:p14="http://schemas.microsoft.com/office/powerpoint/2010/main" val="41385989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65665-583F-4DD8-814D-FECA92009E9A}"/>
              </a:ext>
            </a:extLst>
          </p:cNvPr>
          <p:cNvSpPr>
            <a:spLocks noGrp="1"/>
          </p:cNvSpPr>
          <p:nvPr>
            <p:ph type="title"/>
          </p:nvPr>
        </p:nvSpPr>
        <p:spPr bwMode="white">
          <a:xfrm>
            <a:off x="500514" y="447188"/>
            <a:ext cx="10881484" cy="970450"/>
          </a:xfrm>
        </p:spPr>
        <p:txBody>
          <a:bodyPr/>
          <a:lstStyle/>
          <a:p>
            <a:pPr algn="l"/>
            <a:r>
              <a:rPr lang="en-US" sz="2400" dirty="0">
                <a:solidFill>
                  <a:schemeClr val="accent3">
                    <a:lumMod val="20000"/>
                    <a:lumOff val="80000"/>
                  </a:schemeClr>
                </a:solidFill>
                <a:highlight>
                  <a:srgbClr val="808080"/>
                </a:highlight>
              </a:rPr>
              <a:t>Omitting Relative Pronoun isn’t always possible: See following example</a:t>
            </a:r>
          </a:p>
        </p:txBody>
      </p:sp>
      <p:pic>
        <p:nvPicPr>
          <p:cNvPr id="6" name="Picture 5">
            <a:extLst>
              <a:ext uri="{FF2B5EF4-FFF2-40B4-BE49-F238E27FC236}">
                <a16:creationId xmlns:a16="http://schemas.microsoft.com/office/drawing/2014/main" id="{60E75E30-6D1E-ABBC-AF72-5D6CF6F140E3}"/>
              </a:ext>
            </a:extLst>
          </p:cNvPr>
          <p:cNvPicPr>
            <a:picLocks noChangeAspect="1"/>
          </p:cNvPicPr>
          <p:nvPr/>
        </p:nvPicPr>
        <p:blipFill>
          <a:blip r:embed="rId3"/>
          <a:stretch>
            <a:fillRect/>
          </a:stretch>
        </p:blipFill>
        <p:spPr>
          <a:xfrm>
            <a:off x="609902" y="2144273"/>
            <a:ext cx="11269756" cy="4121774"/>
          </a:xfrm>
          <a:prstGeom prst="rect">
            <a:avLst/>
          </a:prstGeom>
        </p:spPr>
      </p:pic>
    </p:spTree>
    <p:extLst>
      <p:ext uri="{BB962C8B-B14F-4D97-AF65-F5344CB8AC3E}">
        <p14:creationId xmlns:p14="http://schemas.microsoft.com/office/powerpoint/2010/main" val="923273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65665-583F-4DD8-814D-FECA92009E9A}"/>
              </a:ext>
            </a:extLst>
          </p:cNvPr>
          <p:cNvSpPr>
            <a:spLocks noGrp="1"/>
          </p:cNvSpPr>
          <p:nvPr>
            <p:ph type="title" idx="4294967295"/>
          </p:nvPr>
        </p:nvSpPr>
        <p:spPr bwMode="white">
          <a:xfrm>
            <a:off x="0" y="450850"/>
            <a:ext cx="11290300" cy="5149850"/>
          </a:xfrm>
        </p:spPr>
        <p:txBody>
          <a:bodyPr/>
          <a:lstStyle/>
          <a:p>
            <a:br>
              <a:rPr lang="en-US" sz="3200" i="1" dirty="0"/>
            </a:br>
            <a:br>
              <a:rPr lang="en-US" sz="3200" i="1" dirty="0"/>
            </a:br>
            <a:br>
              <a:rPr lang="en-US" sz="3200" i="1" dirty="0"/>
            </a:br>
            <a:endParaRPr lang="en-US" sz="3200" i="1" dirty="0"/>
          </a:p>
        </p:txBody>
      </p:sp>
      <p:pic>
        <p:nvPicPr>
          <p:cNvPr id="5" name="Picture 4">
            <a:extLst>
              <a:ext uri="{FF2B5EF4-FFF2-40B4-BE49-F238E27FC236}">
                <a16:creationId xmlns:a16="http://schemas.microsoft.com/office/drawing/2014/main" id="{EB548D58-7CF9-3918-9ADB-046E845FD235}"/>
              </a:ext>
            </a:extLst>
          </p:cNvPr>
          <p:cNvPicPr>
            <a:picLocks noChangeAspect="1"/>
          </p:cNvPicPr>
          <p:nvPr/>
        </p:nvPicPr>
        <p:blipFill>
          <a:blip r:embed="rId3"/>
          <a:stretch>
            <a:fillRect/>
          </a:stretch>
        </p:blipFill>
        <p:spPr>
          <a:xfrm>
            <a:off x="2935612" y="0"/>
            <a:ext cx="6320776" cy="6858000"/>
          </a:xfrm>
          <a:prstGeom prst="rect">
            <a:avLst/>
          </a:prstGeom>
        </p:spPr>
      </p:pic>
    </p:spTree>
    <p:extLst>
      <p:ext uri="{BB962C8B-B14F-4D97-AF65-F5344CB8AC3E}">
        <p14:creationId xmlns:p14="http://schemas.microsoft.com/office/powerpoint/2010/main" val="2147413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65665-583F-4DD8-814D-FECA92009E9A}"/>
              </a:ext>
            </a:extLst>
          </p:cNvPr>
          <p:cNvSpPr>
            <a:spLocks noGrp="1"/>
          </p:cNvSpPr>
          <p:nvPr>
            <p:ph type="title"/>
          </p:nvPr>
        </p:nvSpPr>
        <p:spPr bwMode="white">
          <a:xfrm>
            <a:off x="500514" y="447188"/>
            <a:ext cx="10881484" cy="970450"/>
          </a:xfrm>
        </p:spPr>
        <p:txBody>
          <a:bodyPr/>
          <a:lstStyle/>
          <a:p>
            <a:pPr algn="l"/>
            <a:r>
              <a:rPr lang="en-US" sz="4400" dirty="0">
                <a:solidFill>
                  <a:schemeClr val="accent3">
                    <a:lumMod val="20000"/>
                    <a:lumOff val="80000"/>
                  </a:schemeClr>
                </a:solidFill>
                <a:highlight>
                  <a:srgbClr val="808080"/>
                </a:highlight>
              </a:rPr>
              <a:t>Use of commas in Relative Clauses</a:t>
            </a:r>
          </a:p>
        </p:txBody>
      </p:sp>
      <p:sp>
        <p:nvSpPr>
          <p:cNvPr id="4" name="TextBox 3">
            <a:extLst>
              <a:ext uri="{FF2B5EF4-FFF2-40B4-BE49-F238E27FC236}">
                <a16:creationId xmlns:a16="http://schemas.microsoft.com/office/drawing/2014/main" id="{F262227D-019E-2B81-9313-BA4E9305535F}"/>
              </a:ext>
            </a:extLst>
          </p:cNvPr>
          <p:cNvSpPr txBox="1"/>
          <p:nvPr/>
        </p:nvSpPr>
        <p:spPr>
          <a:xfrm>
            <a:off x="1220804" y="2415941"/>
            <a:ext cx="9750391" cy="3046988"/>
          </a:xfrm>
          <a:prstGeom prst="rect">
            <a:avLst/>
          </a:prstGeom>
          <a:noFill/>
        </p:spPr>
        <p:txBody>
          <a:bodyPr wrap="square">
            <a:spAutoFit/>
          </a:bodyPr>
          <a:lstStyle/>
          <a:p>
            <a:pPr algn="l">
              <a:buFont typeface="Arial" panose="020B0604020202020204" pitchFamily="34" charset="0"/>
              <a:buChar char="•"/>
            </a:pPr>
            <a:r>
              <a:rPr lang="en-US" sz="3200" b="0" i="0" dirty="0">
                <a:solidFill>
                  <a:srgbClr val="000000"/>
                </a:solidFill>
                <a:effectLst/>
                <a:latin typeface="Arial" panose="020B0604020202020204" pitchFamily="34" charset="0"/>
              </a:rPr>
              <a:t>Don't use commas if your clause is essential; i.e., it is required to identify its noun. (This is called a </a:t>
            </a:r>
            <a:r>
              <a:rPr lang="en-US" sz="3200" b="0" i="0" dirty="0">
                <a:solidFill>
                  <a:srgbClr val="008000"/>
                </a:solidFill>
                <a:effectLst/>
                <a:latin typeface="Arial" panose="020B0604020202020204" pitchFamily="34" charset="0"/>
                <a:hlinkClick r:id="rId3"/>
              </a:rPr>
              <a:t>restrictive clause</a:t>
            </a:r>
            <a:r>
              <a:rPr lang="en-US" sz="3200" b="0" i="0" dirty="0">
                <a:solidFill>
                  <a:srgbClr val="000000"/>
                </a:solidFill>
                <a:effectLst/>
                <a:latin typeface="Arial" panose="020B0604020202020204" pitchFamily="34" charset="0"/>
              </a:rPr>
              <a:t>.)</a:t>
            </a:r>
          </a:p>
          <a:p>
            <a:pPr algn="l"/>
            <a:endParaRPr lang="en-US" sz="3200" b="0" i="0" dirty="0">
              <a:solidFill>
                <a:srgbClr val="000000"/>
              </a:solidFill>
              <a:effectLst/>
              <a:latin typeface="Arial" panose="020B0604020202020204" pitchFamily="34" charset="0"/>
            </a:endParaRPr>
          </a:p>
          <a:p>
            <a:pPr algn="l">
              <a:buFont typeface="Arial" panose="020B0604020202020204" pitchFamily="34" charset="0"/>
              <a:buChar char="•"/>
            </a:pPr>
            <a:r>
              <a:rPr lang="en-US" sz="3200" b="0" i="0" dirty="0">
                <a:solidFill>
                  <a:srgbClr val="000000"/>
                </a:solidFill>
                <a:effectLst/>
                <a:latin typeface="Arial" panose="020B0604020202020204" pitchFamily="34" charset="0"/>
              </a:rPr>
              <a:t>Do use commas if your clause is just additional information. (This is called a </a:t>
            </a:r>
            <a:r>
              <a:rPr lang="en-US" sz="3200" b="0" i="0" dirty="0">
                <a:solidFill>
                  <a:srgbClr val="008000"/>
                </a:solidFill>
                <a:effectLst/>
                <a:latin typeface="Arial" panose="020B0604020202020204" pitchFamily="34" charset="0"/>
                <a:hlinkClick r:id="rId4"/>
              </a:rPr>
              <a:t>non-restrictive clause</a:t>
            </a:r>
            <a:r>
              <a:rPr lang="en-US" sz="3200" b="0" i="0" dirty="0">
                <a:solidFill>
                  <a:srgbClr val="000000"/>
                </a:solidFill>
                <a:effectLst/>
                <a:latin typeface="Arial" panose="020B0604020202020204" pitchFamily="34" charset="0"/>
              </a:rPr>
              <a:t>.)</a:t>
            </a:r>
          </a:p>
        </p:txBody>
      </p:sp>
    </p:spTree>
    <p:extLst>
      <p:ext uri="{BB962C8B-B14F-4D97-AF65-F5344CB8AC3E}">
        <p14:creationId xmlns:p14="http://schemas.microsoft.com/office/powerpoint/2010/main" val="2273480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8FC8EC-8B2B-D760-7B1F-D4222F17EFCC}"/>
              </a:ext>
            </a:extLst>
          </p:cNvPr>
          <p:cNvPicPr>
            <a:picLocks noChangeAspect="1"/>
          </p:cNvPicPr>
          <p:nvPr/>
        </p:nvPicPr>
        <p:blipFill>
          <a:blip r:embed="rId2"/>
          <a:stretch>
            <a:fillRect/>
          </a:stretch>
        </p:blipFill>
        <p:spPr>
          <a:xfrm>
            <a:off x="1530215" y="525377"/>
            <a:ext cx="9210427" cy="5894673"/>
          </a:xfrm>
          <a:prstGeom prst="rect">
            <a:avLst/>
          </a:prstGeom>
        </p:spPr>
      </p:pic>
    </p:spTree>
    <p:extLst>
      <p:ext uri="{BB962C8B-B14F-4D97-AF65-F5344CB8AC3E}">
        <p14:creationId xmlns:p14="http://schemas.microsoft.com/office/powerpoint/2010/main" val="2229912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65665-583F-4DD8-814D-FECA92009E9A}"/>
              </a:ext>
            </a:extLst>
          </p:cNvPr>
          <p:cNvSpPr>
            <a:spLocks noGrp="1"/>
          </p:cNvSpPr>
          <p:nvPr>
            <p:ph type="title"/>
          </p:nvPr>
        </p:nvSpPr>
        <p:spPr bwMode="white">
          <a:xfrm>
            <a:off x="500514" y="447188"/>
            <a:ext cx="10881484" cy="970450"/>
          </a:xfrm>
        </p:spPr>
        <p:txBody>
          <a:bodyPr/>
          <a:lstStyle/>
          <a:p>
            <a:pPr algn="l"/>
            <a:r>
              <a:rPr lang="en-US" sz="4400" dirty="0">
                <a:solidFill>
                  <a:schemeClr val="accent3">
                    <a:lumMod val="20000"/>
                    <a:lumOff val="80000"/>
                  </a:schemeClr>
                </a:solidFill>
                <a:highlight>
                  <a:srgbClr val="808080"/>
                </a:highlight>
              </a:rPr>
              <a:t>Use of commas in Relative Clauses</a:t>
            </a:r>
          </a:p>
        </p:txBody>
      </p:sp>
      <p:pic>
        <p:nvPicPr>
          <p:cNvPr id="5" name="Picture 4">
            <a:extLst>
              <a:ext uri="{FF2B5EF4-FFF2-40B4-BE49-F238E27FC236}">
                <a16:creationId xmlns:a16="http://schemas.microsoft.com/office/drawing/2014/main" id="{C1C5EBA4-BAF5-A666-29CD-69A63BA06F3D}"/>
              </a:ext>
            </a:extLst>
          </p:cNvPr>
          <p:cNvPicPr>
            <a:picLocks noChangeAspect="1"/>
          </p:cNvPicPr>
          <p:nvPr/>
        </p:nvPicPr>
        <p:blipFill>
          <a:blip r:embed="rId3"/>
          <a:stretch>
            <a:fillRect/>
          </a:stretch>
        </p:blipFill>
        <p:spPr>
          <a:xfrm>
            <a:off x="190004" y="2308284"/>
            <a:ext cx="11811991" cy="3697880"/>
          </a:xfrm>
          <a:prstGeom prst="rect">
            <a:avLst/>
          </a:prstGeom>
        </p:spPr>
      </p:pic>
    </p:spTree>
    <p:extLst>
      <p:ext uri="{BB962C8B-B14F-4D97-AF65-F5344CB8AC3E}">
        <p14:creationId xmlns:p14="http://schemas.microsoft.com/office/powerpoint/2010/main" val="42796832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9B3F24-9D18-8894-6B57-05F2F42382F5}"/>
              </a:ext>
            </a:extLst>
          </p:cNvPr>
          <p:cNvPicPr>
            <a:picLocks noChangeAspect="1"/>
          </p:cNvPicPr>
          <p:nvPr/>
        </p:nvPicPr>
        <p:blipFill>
          <a:blip r:embed="rId2"/>
          <a:stretch>
            <a:fillRect/>
          </a:stretch>
        </p:blipFill>
        <p:spPr>
          <a:xfrm>
            <a:off x="1406738" y="481464"/>
            <a:ext cx="9378524" cy="5895072"/>
          </a:xfrm>
          <a:prstGeom prst="rect">
            <a:avLst/>
          </a:prstGeom>
        </p:spPr>
      </p:pic>
    </p:spTree>
    <p:extLst>
      <p:ext uri="{BB962C8B-B14F-4D97-AF65-F5344CB8AC3E}">
        <p14:creationId xmlns:p14="http://schemas.microsoft.com/office/powerpoint/2010/main" val="4860324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65665-583F-4DD8-814D-FECA92009E9A}"/>
              </a:ext>
            </a:extLst>
          </p:cNvPr>
          <p:cNvSpPr>
            <a:spLocks noGrp="1"/>
          </p:cNvSpPr>
          <p:nvPr>
            <p:ph type="title"/>
          </p:nvPr>
        </p:nvSpPr>
        <p:spPr bwMode="white">
          <a:xfrm>
            <a:off x="500514" y="447188"/>
            <a:ext cx="10881484" cy="970450"/>
          </a:xfrm>
        </p:spPr>
        <p:txBody>
          <a:bodyPr/>
          <a:lstStyle/>
          <a:p>
            <a:pPr algn="l"/>
            <a:r>
              <a:rPr lang="en-US" sz="4400" dirty="0">
                <a:solidFill>
                  <a:schemeClr val="accent3">
                    <a:lumMod val="20000"/>
                    <a:lumOff val="80000"/>
                  </a:schemeClr>
                </a:solidFill>
                <a:highlight>
                  <a:srgbClr val="808080"/>
                </a:highlight>
              </a:rPr>
              <a:t>Use of commas in Relative Clauses</a:t>
            </a:r>
          </a:p>
        </p:txBody>
      </p:sp>
      <p:pic>
        <p:nvPicPr>
          <p:cNvPr id="4" name="Picture 3">
            <a:extLst>
              <a:ext uri="{FF2B5EF4-FFF2-40B4-BE49-F238E27FC236}">
                <a16:creationId xmlns:a16="http://schemas.microsoft.com/office/drawing/2014/main" id="{ECA416E7-91B8-178F-54A5-F883E85CF8E2}"/>
              </a:ext>
            </a:extLst>
          </p:cNvPr>
          <p:cNvPicPr>
            <a:picLocks noChangeAspect="1"/>
          </p:cNvPicPr>
          <p:nvPr/>
        </p:nvPicPr>
        <p:blipFill>
          <a:blip r:embed="rId3"/>
          <a:stretch>
            <a:fillRect/>
          </a:stretch>
        </p:blipFill>
        <p:spPr>
          <a:xfrm>
            <a:off x="612911" y="2272776"/>
            <a:ext cx="10966177" cy="4138036"/>
          </a:xfrm>
          <a:prstGeom prst="rect">
            <a:avLst/>
          </a:prstGeom>
        </p:spPr>
      </p:pic>
    </p:spTree>
    <p:extLst>
      <p:ext uri="{BB962C8B-B14F-4D97-AF65-F5344CB8AC3E}">
        <p14:creationId xmlns:p14="http://schemas.microsoft.com/office/powerpoint/2010/main" val="20482034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65665-583F-4DD8-814D-FECA92009E9A}"/>
              </a:ext>
            </a:extLst>
          </p:cNvPr>
          <p:cNvSpPr>
            <a:spLocks noGrp="1"/>
          </p:cNvSpPr>
          <p:nvPr>
            <p:ph type="title"/>
          </p:nvPr>
        </p:nvSpPr>
        <p:spPr bwMode="white">
          <a:xfrm>
            <a:off x="500514" y="447188"/>
            <a:ext cx="10881484" cy="970450"/>
          </a:xfrm>
        </p:spPr>
        <p:txBody>
          <a:bodyPr/>
          <a:lstStyle/>
          <a:p>
            <a:pPr algn="l"/>
            <a:r>
              <a:rPr lang="en-US" sz="4400" dirty="0">
                <a:solidFill>
                  <a:schemeClr val="accent3">
                    <a:lumMod val="20000"/>
                    <a:lumOff val="80000"/>
                  </a:schemeClr>
                </a:solidFill>
                <a:highlight>
                  <a:srgbClr val="808080"/>
                </a:highlight>
              </a:rPr>
              <a:t>Quiz-1</a:t>
            </a:r>
          </a:p>
        </p:txBody>
      </p:sp>
      <p:pic>
        <p:nvPicPr>
          <p:cNvPr id="5" name="Picture 4">
            <a:extLst>
              <a:ext uri="{FF2B5EF4-FFF2-40B4-BE49-F238E27FC236}">
                <a16:creationId xmlns:a16="http://schemas.microsoft.com/office/drawing/2014/main" id="{D5D58754-8BDD-3133-7239-C957EE8C63B7}"/>
              </a:ext>
            </a:extLst>
          </p:cNvPr>
          <p:cNvPicPr>
            <a:picLocks noChangeAspect="1"/>
          </p:cNvPicPr>
          <p:nvPr/>
        </p:nvPicPr>
        <p:blipFill rotWithShape="1">
          <a:blip r:embed="rId3"/>
          <a:srcRect r="884"/>
          <a:stretch/>
        </p:blipFill>
        <p:spPr>
          <a:xfrm>
            <a:off x="210314" y="2418036"/>
            <a:ext cx="11667261" cy="3641503"/>
          </a:xfrm>
          <a:prstGeom prst="rect">
            <a:avLst/>
          </a:prstGeom>
        </p:spPr>
      </p:pic>
    </p:spTree>
    <p:extLst>
      <p:ext uri="{BB962C8B-B14F-4D97-AF65-F5344CB8AC3E}">
        <p14:creationId xmlns:p14="http://schemas.microsoft.com/office/powerpoint/2010/main" val="31228184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65665-583F-4DD8-814D-FECA92009E9A}"/>
              </a:ext>
            </a:extLst>
          </p:cNvPr>
          <p:cNvSpPr>
            <a:spLocks noGrp="1"/>
          </p:cNvSpPr>
          <p:nvPr>
            <p:ph type="title"/>
          </p:nvPr>
        </p:nvSpPr>
        <p:spPr bwMode="white">
          <a:xfrm>
            <a:off x="500514" y="447188"/>
            <a:ext cx="10881484" cy="970450"/>
          </a:xfrm>
        </p:spPr>
        <p:txBody>
          <a:bodyPr/>
          <a:lstStyle/>
          <a:p>
            <a:pPr algn="l"/>
            <a:r>
              <a:rPr lang="en-US" sz="4400" dirty="0">
                <a:solidFill>
                  <a:schemeClr val="accent3">
                    <a:lumMod val="20000"/>
                    <a:lumOff val="80000"/>
                  </a:schemeClr>
                </a:solidFill>
                <a:highlight>
                  <a:srgbClr val="808080"/>
                </a:highlight>
              </a:rPr>
              <a:t>Quiz-2</a:t>
            </a:r>
          </a:p>
        </p:txBody>
      </p:sp>
      <p:pic>
        <p:nvPicPr>
          <p:cNvPr id="4" name="Picture 3">
            <a:extLst>
              <a:ext uri="{FF2B5EF4-FFF2-40B4-BE49-F238E27FC236}">
                <a16:creationId xmlns:a16="http://schemas.microsoft.com/office/drawing/2014/main" id="{F6ECDAF8-3F14-6F57-AB24-9062593DC1C9}"/>
              </a:ext>
            </a:extLst>
          </p:cNvPr>
          <p:cNvPicPr>
            <a:picLocks noChangeAspect="1"/>
          </p:cNvPicPr>
          <p:nvPr/>
        </p:nvPicPr>
        <p:blipFill>
          <a:blip r:embed="rId3"/>
          <a:stretch>
            <a:fillRect/>
          </a:stretch>
        </p:blipFill>
        <p:spPr>
          <a:xfrm>
            <a:off x="500514" y="2280007"/>
            <a:ext cx="11345077" cy="3620279"/>
          </a:xfrm>
          <a:prstGeom prst="rect">
            <a:avLst/>
          </a:prstGeom>
        </p:spPr>
      </p:pic>
    </p:spTree>
    <p:extLst>
      <p:ext uri="{BB962C8B-B14F-4D97-AF65-F5344CB8AC3E}">
        <p14:creationId xmlns:p14="http://schemas.microsoft.com/office/powerpoint/2010/main" val="27515934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65665-583F-4DD8-814D-FECA92009E9A}"/>
              </a:ext>
            </a:extLst>
          </p:cNvPr>
          <p:cNvSpPr>
            <a:spLocks noGrp="1"/>
          </p:cNvSpPr>
          <p:nvPr>
            <p:ph type="title"/>
          </p:nvPr>
        </p:nvSpPr>
        <p:spPr bwMode="white">
          <a:xfrm>
            <a:off x="500514" y="447188"/>
            <a:ext cx="10881484" cy="970450"/>
          </a:xfrm>
        </p:spPr>
        <p:txBody>
          <a:bodyPr/>
          <a:lstStyle/>
          <a:p>
            <a:pPr algn="l"/>
            <a:r>
              <a:rPr lang="en-US" sz="4400" dirty="0">
                <a:solidFill>
                  <a:schemeClr val="accent3">
                    <a:lumMod val="20000"/>
                    <a:lumOff val="80000"/>
                  </a:schemeClr>
                </a:solidFill>
                <a:highlight>
                  <a:srgbClr val="808080"/>
                </a:highlight>
              </a:rPr>
              <a:t>Quiz-3</a:t>
            </a:r>
          </a:p>
        </p:txBody>
      </p:sp>
      <p:pic>
        <p:nvPicPr>
          <p:cNvPr id="5" name="Picture 4">
            <a:extLst>
              <a:ext uri="{FF2B5EF4-FFF2-40B4-BE49-F238E27FC236}">
                <a16:creationId xmlns:a16="http://schemas.microsoft.com/office/drawing/2014/main" id="{277F04EA-CF74-655E-FCB0-55A22B991A61}"/>
              </a:ext>
            </a:extLst>
          </p:cNvPr>
          <p:cNvPicPr>
            <a:picLocks noChangeAspect="1"/>
          </p:cNvPicPr>
          <p:nvPr/>
        </p:nvPicPr>
        <p:blipFill>
          <a:blip r:embed="rId3"/>
          <a:stretch>
            <a:fillRect/>
          </a:stretch>
        </p:blipFill>
        <p:spPr>
          <a:xfrm>
            <a:off x="836708" y="2719940"/>
            <a:ext cx="8635071" cy="1765433"/>
          </a:xfrm>
          <a:prstGeom prst="rect">
            <a:avLst/>
          </a:prstGeom>
        </p:spPr>
      </p:pic>
    </p:spTree>
    <p:extLst>
      <p:ext uri="{BB962C8B-B14F-4D97-AF65-F5344CB8AC3E}">
        <p14:creationId xmlns:p14="http://schemas.microsoft.com/office/powerpoint/2010/main" val="19763990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65665-583F-4DD8-814D-FECA92009E9A}"/>
              </a:ext>
            </a:extLst>
          </p:cNvPr>
          <p:cNvSpPr>
            <a:spLocks noGrp="1"/>
          </p:cNvSpPr>
          <p:nvPr>
            <p:ph type="title"/>
          </p:nvPr>
        </p:nvSpPr>
        <p:spPr bwMode="white">
          <a:xfrm>
            <a:off x="500514" y="447188"/>
            <a:ext cx="10881484" cy="970450"/>
          </a:xfrm>
        </p:spPr>
        <p:txBody>
          <a:bodyPr/>
          <a:lstStyle/>
          <a:p>
            <a:pPr algn="l"/>
            <a:r>
              <a:rPr lang="en-US" sz="4400" dirty="0">
                <a:solidFill>
                  <a:schemeClr val="accent3">
                    <a:lumMod val="20000"/>
                    <a:lumOff val="80000"/>
                  </a:schemeClr>
                </a:solidFill>
                <a:highlight>
                  <a:srgbClr val="808080"/>
                </a:highlight>
              </a:rPr>
              <a:t>Quiz-4</a:t>
            </a:r>
          </a:p>
        </p:txBody>
      </p:sp>
      <p:pic>
        <p:nvPicPr>
          <p:cNvPr id="4" name="Picture 3">
            <a:extLst>
              <a:ext uri="{FF2B5EF4-FFF2-40B4-BE49-F238E27FC236}">
                <a16:creationId xmlns:a16="http://schemas.microsoft.com/office/drawing/2014/main" id="{11E59643-E2A9-5753-2CC3-A5C4F9030E07}"/>
              </a:ext>
            </a:extLst>
          </p:cNvPr>
          <p:cNvPicPr>
            <a:picLocks noChangeAspect="1"/>
          </p:cNvPicPr>
          <p:nvPr/>
        </p:nvPicPr>
        <p:blipFill>
          <a:blip r:embed="rId3"/>
          <a:stretch>
            <a:fillRect/>
          </a:stretch>
        </p:blipFill>
        <p:spPr>
          <a:xfrm>
            <a:off x="366955" y="2256466"/>
            <a:ext cx="11626779" cy="2681294"/>
          </a:xfrm>
          <a:prstGeom prst="rect">
            <a:avLst/>
          </a:prstGeom>
        </p:spPr>
      </p:pic>
    </p:spTree>
    <p:extLst>
      <p:ext uri="{BB962C8B-B14F-4D97-AF65-F5344CB8AC3E}">
        <p14:creationId xmlns:p14="http://schemas.microsoft.com/office/powerpoint/2010/main" val="2829623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65665-583F-4DD8-814D-FECA92009E9A}"/>
              </a:ext>
            </a:extLst>
          </p:cNvPr>
          <p:cNvSpPr>
            <a:spLocks noGrp="1"/>
          </p:cNvSpPr>
          <p:nvPr>
            <p:ph type="title"/>
          </p:nvPr>
        </p:nvSpPr>
        <p:spPr bwMode="white">
          <a:xfrm>
            <a:off x="500514" y="447188"/>
            <a:ext cx="10881484" cy="970450"/>
          </a:xfrm>
        </p:spPr>
        <p:txBody>
          <a:bodyPr/>
          <a:lstStyle/>
          <a:p>
            <a:pPr algn="l"/>
            <a:r>
              <a:rPr lang="en-US" sz="4400" dirty="0">
                <a:solidFill>
                  <a:schemeClr val="accent3">
                    <a:lumMod val="20000"/>
                    <a:lumOff val="80000"/>
                  </a:schemeClr>
                </a:solidFill>
                <a:highlight>
                  <a:srgbClr val="808080"/>
                </a:highlight>
              </a:rPr>
              <a:t>Quiz-5</a:t>
            </a:r>
          </a:p>
        </p:txBody>
      </p:sp>
      <p:pic>
        <p:nvPicPr>
          <p:cNvPr id="5" name="Picture 4">
            <a:extLst>
              <a:ext uri="{FF2B5EF4-FFF2-40B4-BE49-F238E27FC236}">
                <a16:creationId xmlns:a16="http://schemas.microsoft.com/office/drawing/2014/main" id="{9E6CB57B-5D45-B716-1730-629B61B8D894}"/>
              </a:ext>
            </a:extLst>
          </p:cNvPr>
          <p:cNvPicPr>
            <a:picLocks noChangeAspect="1"/>
          </p:cNvPicPr>
          <p:nvPr/>
        </p:nvPicPr>
        <p:blipFill>
          <a:blip r:embed="rId3"/>
          <a:stretch>
            <a:fillRect/>
          </a:stretch>
        </p:blipFill>
        <p:spPr>
          <a:xfrm>
            <a:off x="367155" y="2368013"/>
            <a:ext cx="11747404" cy="3282015"/>
          </a:xfrm>
          <a:prstGeom prst="rect">
            <a:avLst/>
          </a:prstGeom>
        </p:spPr>
      </p:pic>
    </p:spTree>
    <p:extLst>
      <p:ext uri="{BB962C8B-B14F-4D97-AF65-F5344CB8AC3E}">
        <p14:creationId xmlns:p14="http://schemas.microsoft.com/office/powerpoint/2010/main" val="1286529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65665-583F-4DD8-814D-FECA92009E9A}"/>
              </a:ext>
            </a:extLst>
          </p:cNvPr>
          <p:cNvSpPr>
            <a:spLocks noGrp="1"/>
          </p:cNvSpPr>
          <p:nvPr>
            <p:ph type="title"/>
          </p:nvPr>
        </p:nvSpPr>
        <p:spPr bwMode="white"/>
        <p:txBody>
          <a:bodyPr/>
          <a:lstStyle/>
          <a:p>
            <a:r>
              <a:rPr lang="en-US" sz="3200" b="1" i="1" dirty="0"/>
              <a:t>Clause refers </a:t>
            </a:r>
            <a:r>
              <a:rPr lang="en-US" sz="3200" b="1" dirty="0"/>
              <a:t>to </a:t>
            </a:r>
            <a:r>
              <a:rPr lang="en-US" sz="3200" b="1" i="1" dirty="0"/>
              <a:t>a group of words having its own subject and predicate but forming only part of a compound or complex sentence (as "when it rained" or "they went inside" in the sentence "when it rained, they went inside"</a:t>
            </a:r>
            <a:br>
              <a:rPr lang="en-US" sz="3200" i="1" dirty="0"/>
            </a:br>
            <a:br>
              <a:rPr lang="en-US" sz="3200" i="1" dirty="0"/>
            </a:br>
            <a:br>
              <a:rPr lang="en-US" sz="3200" i="1" dirty="0"/>
            </a:br>
            <a:endParaRPr lang="en-US" sz="3200" i="1" dirty="0"/>
          </a:p>
        </p:txBody>
      </p:sp>
    </p:spTree>
    <p:extLst>
      <p:ext uri="{BB962C8B-B14F-4D97-AF65-F5344CB8AC3E}">
        <p14:creationId xmlns:p14="http://schemas.microsoft.com/office/powerpoint/2010/main" val="27330179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65665-583F-4DD8-814D-FECA92009E9A}"/>
              </a:ext>
            </a:extLst>
          </p:cNvPr>
          <p:cNvSpPr>
            <a:spLocks noGrp="1"/>
          </p:cNvSpPr>
          <p:nvPr>
            <p:ph type="title"/>
          </p:nvPr>
        </p:nvSpPr>
        <p:spPr bwMode="white">
          <a:xfrm>
            <a:off x="500514" y="447188"/>
            <a:ext cx="10881484" cy="970450"/>
          </a:xfrm>
        </p:spPr>
        <p:txBody>
          <a:bodyPr/>
          <a:lstStyle/>
          <a:p>
            <a:pPr algn="l"/>
            <a:r>
              <a:rPr lang="en-US" sz="4400" dirty="0">
                <a:solidFill>
                  <a:schemeClr val="accent3">
                    <a:lumMod val="20000"/>
                    <a:lumOff val="80000"/>
                  </a:schemeClr>
                </a:solidFill>
                <a:highlight>
                  <a:srgbClr val="808080"/>
                </a:highlight>
              </a:rPr>
              <a:t>Quiz-6</a:t>
            </a:r>
          </a:p>
        </p:txBody>
      </p:sp>
      <p:pic>
        <p:nvPicPr>
          <p:cNvPr id="4" name="Picture 3">
            <a:extLst>
              <a:ext uri="{FF2B5EF4-FFF2-40B4-BE49-F238E27FC236}">
                <a16:creationId xmlns:a16="http://schemas.microsoft.com/office/drawing/2014/main" id="{0C6145F8-620A-C9C6-EA3C-2BFA14B2B7EA}"/>
              </a:ext>
            </a:extLst>
          </p:cNvPr>
          <p:cNvPicPr>
            <a:picLocks noChangeAspect="1"/>
          </p:cNvPicPr>
          <p:nvPr/>
        </p:nvPicPr>
        <p:blipFill rotWithShape="1">
          <a:blip r:embed="rId3"/>
          <a:srcRect t="23228"/>
          <a:stretch/>
        </p:blipFill>
        <p:spPr>
          <a:xfrm>
            <a:off x="281825" y="2541069"/>
            <a:ext cx="11628350" cy="2743200"/>
          </a:xfrm>
          <a:prstGeom prst="rect">
            <a:avLst/>
          </a:prstGeom>
        </p:spPr>
      </p:pic>
    </p:spTree>
    <p:extLst>
      <p:ext uri="{BB962C8B-B14F-4D97-AF65-F5344CB8AC3E}">
        <p14:creationId xmlns:p14="http://schemas.microsoft.com/office/powerpoint/2010/main" val="12218426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65665-583F-4DD8-814D-FECA92009E9A}"/>
              </a:ext>
            </a:extLst>
          </p:cNvPr>
          <p:cNvSpPr>
            <a:spLocks noGrp="1"/>
          </p:cNvSpPr>
          <p:nvPr>
            <p:ph type="title"/>
          </p:nvPr>
        </p:nvSpPr>
        <p:spPr bwMode="white">
          <a:xfrm>
            <a:off x="500514" y="447188"/>
            <a:ext cx="10881484" cy="970450"/>
          </a:xfrm>
        </p:spPr>
        <p:txBody>
          <a:bodyPr/>
          <a:lstStyle/>
          <a:p>
            <a:pPr algn="l"/>
            <a:r>
              <a:rPr lang="en-US" sz="4400" dirty="0">
                <a:solidFill>
                  <a:schemeClr val="accent3">
                    <a:lumMod val="20000"/>
                    <a:lumOff val="80000"/>
                  </a:schemeClr>
                </a:solidFill>
                <a:highlight>
                  <a:srgbClr val="808080"/>
                </a:highlight>
              </a:rPr>
              <a:t>Answers</a:t>
            </a:r>
          </a:p>
        </p:txBody>
      </p:sp>
      <p:sp>
        <p:nvSpPr>
          <p:cNvPr id="5" name="TextBox 4">
            <a:extLst>
              <a:ext uri="{FF2B5EF4-FFF2-40B4-BE49-F238E27FC236}">
                <a16:creationId xmlns:a16="http://schemas.microsoft.com/office/drawing/2014/main" id="{66EB096F-8F5A-0EDA-3E9B-A3FA1F95E812}"/>
              </a:ext>
            </a:extLst>
          </p:cNvPr>
          <p:cNvSpPr txBox="1"/>
          <p:nvPr/>
        </p:nvSpPr>
        <p:spPr>
          <a:xfrm>
            <a:off x="972151" y="2556747"/>
            <a:ext cx="8845617" cy="646331"/>
          </a:xfrm>
          <a:prstGeom prst="rect">
            <a:avLst/>
          </a:prstGeom>
          <a:noFill/>
        </p:spPr>
        <p:txBody>
          <a:bodyPr wrap="square" rtlCol="0">
            <a:spAutoFit/>
          </a:bodyPr>
          <a:lstStyle/>
          <a:p>
            <a:pPr marL="342900" indent="-342900">
              <a:buFont typeface="+mj-lt"/>
              <a:buAutoNum type="arabicPeriod"/>
            </a:pPr>
            <a:endParaRPr lang="en-IN" dirty="0"/>
          </a:p>
          <a:p>
            <a:pPr marL="342900" indent="-342900">
              <a:buFont typeface="+mj-lt"/>
              <a:buAutoNum type="arabicPeriod"/>
            </a:pPr>
            <a:endParaRPr lang="en-IN" dirty="0"/>
          </a:p>
        </p:txBody>
      </p:sp>
      <p:sp>
        <p:nvSpPr>
          <p:cNvPr id="6" name="TextBox 5">
            <a:extLst>
              <a:ext uri="{FF2B5EF4-FFF2-40B4-BE49-F238E27FC236}">
                <a16:creationId xmlns:a16="http://schemas.microsoft.com/office/drawing/2014/main" id="{747EE7C5-5868-B34E-C142-F077CFC171C4}"/>
              </a:ext>
            </a:extLst>
          </p:cNvPr>
          <p:cNvSpPr txBox="1"/>
          <p:nvPr/>
        </p:nvSpPr>
        <p:spPr>
          <a:xfrm>
            <a:off x="972151" y="2868328"/>
            <a:ext cx="9384632" cy="2308324"/>
          </a:xfrm>
          <a:prstGeom prst="rect">
            <a:avLst/>
          </a:prstGeom>
          <a:noFill/>
        </p:spPr>
        <p:txBody>
          <a:bodyPr wrap="square" rtlCol="0">
            <a:spAutoFit/>
          </a:bodyPr>
          <a:lstStyle/>
          <a:p>
            <a:pPr marL="342900" indent="-342900">
              <a:buFont typeface="+mj-lt"/>
              <a:buAutoNum type="arabicPeriod"/>
            </a:pPr>
            <a:r>
              <a:rPr lang="en-IN" dirty="0"/>
              <a:t>A</a:t>
            </a:r>
          </a:p>
          <a:p>
            <a:pPr marL="342900" indent="-342900">
              <a:buFont typeface="+mj-lt"/>
              <a:buAutoNum type="arabicPeriod"/>
            </a:pPr>
            <a:r>
              <a:rPr lang="en-IN" dirty="0"/>
              <a:t>B</a:t>
            </a:r>
          </a:p>
          <a:p>
            <a:pPr marL="342900" indent="-342900">
              <a:buFont typeface="+mj-lt"/>
              <a:buAutoNum type="arabicPeriod"/>
            </a:pPr>
            <a:r>
              <a:rPr lang="en-IN" dirty="0"/>
              <a:t>That</a:t>
            </a:r>
          </a:p>
          <a:p>
            <a:pPr marL="342900" indent="-342900">
              <a:buFont typeface="+mj-lt"/>
              <a:buAutoNum type="arabicPeriod"/>
            </a:pPr>
            <a:r>
              <a:rPr lang="en-IN" dirty="0"/>
              <a:t>A</a:t>
            </a:r>
          </a:p>
          <a:p>
            <a:pPr marL="342900" indent="-342900">
              <a:buFont typeface="+mj-lt"/>
              <a:buAutoNum type="arabicPeriod"/>
            </a:pPr>
            <a:r>
              <a:rPr lang="en-IN" dirty="0"/>
              <a:t>A</a:t>
            </a:r>
          </a:p>
          <a:p>
            <a:pPr marL="342900" indent="-342900">
              <a:buFont typeface="+mj-lt"/>
              <a:buAutoNum type="arabicPeriod"/>
            </a:pPr>
            <a:r>
              <a:rPr lang="en-IN" dirty="0"/>
              <a:t>B</a:t>
            </a:r>
          </a:p>
          <a:p>
            <a:pPr marL="342900" indent="-342900">
              <a:buFont typeface="+mj-lt"/>
              <a:buAutoNum type="arabicPeriod"/>
            </a:pPr>
            <a:endParaRPr lang="en-IN" dirty="0"/>
          </a:p>
          <a:p>
            <a:pPr marL="342900" indent="-342900">
              <a:buFont typeface="+mj-lt"/>
              <a:buAutoNum type="arabicPeriod"/>
            </a:pPr>
            <a:endParaRPr lang="en-IN" dirty="0"/>
          </a:p>
        </p:txBody>
      </p:sp>
    </p:spTree>
    <p:extLst>
      <p:ext uri="{BB962C8B-B14F-4D97-AF65-F5344CB8AC3E}">
        <p14:creationId xmlns:p14="http://schemas.microsoft.com/office/powerpoint/2010/main" val="8928375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65665-583F-4DD8-814D-FECA92009E9A}"/>
              </a:ext>
            </a:extLst>
          </p:cNvPr>
          <p:cNvSpPr>
            <a:spLocks noGrp="1"/>
          </p:cNvSpPr>
          <p:nvPr>
            <p:ph type="title"/>
          </p:nvPr>
        </p:nvSpPr>
        <p:spPr bwMode="white"/>
        <p:txBody>
          <a:bodyPr>
            <a:normAutofit/>
          </a:bodyPr>
          <a:lstStyle/>
          <a:p>
            <a:pPr algn="l"/>
            <a:r>
              <a:rPr lang="en-US" sz="4400" dirty="0">
                <a:solidFill>
                  <a:schemeClr val="accent3">
                    <a:lumMod val="20000"/>
                    <a:lumOff val="80000"/>
                  </a:schemeClr>
                </a:solidFill>
                <a:highlight>
                  <a:srgbClr val="808080"/>
                </a:highlight>
              </a:rPr>
              <a:t>EXERCISES</a:t>
            </a:r>
          </a:p>
        </p:txBody>
      </p:sp>
      <p:sp>
        <p:nvSpPr>
          <p:cNvPr id="3" name="Content Placeholder 2">
            <a:extLst>
              <a:ext uri="{FF2B5EF4-FFF2-40B4-BE49-F238E27FC236}">
                <a16:creationId xmlns:a16="http://schemas.microsoft.com/office/drawing/2014/main" id="{3EEF0D95-9A4F-85B9-2C32-5EEE2A241F42}"/>
              </a:ext>
            </a:extLst>
          </p:cNvPr>
          <p:cNvSpPr>
            <a:spLocks noGrp="1"/>
          </p:cNvSpPr>
          <p:nvPr>
            <p:ph sz="quarter" idx="14"/>
          </p:nvPr>
        </p:nvSpPr>
        <p:spPr/>
        <p:txBody>
          <a:bodyPr/>
          <a:lstStyle/>
          <a:p>
            <a:endParaRPr lang="en-IN" dirty="0"/>
          </a:p>
        </p:txBody>
      </p:sp>
      <p:sp>
        <p:nvSpPr>
          <p:cNvPr id="5" name="TextBox 4">
            <a:extLst>
              <a:ext uri="{FF2B5EF4-FFF2-40B4-BE49-F238E27FC236}">
                <a16:creationId xmlns:a16="http://schemas.microsoft.com/office/drawing/2014/main" id="{66EB096F-8F5A-0EDA-3E9B-A3FA1F95E812}"/>
              </a:ext>
            </a:extLst>
          </p:cNvPr>
          <p:cNvSpPr txBox="1"/>
          <p:nvPr/>
        </p:nvSpPr>
        <p:spPr>
          <a:xfrm>
            <a:off x="972151" y="2556747"/>
            <a:ext cx="8845617" cy="646331"/>
          </a:xfrm>
          <a:prstGeom prst="rect">
            <a:avLst/>
          </a:prstGeom>
          <a:noFill/>
        </p:spPr>
        <p:txBody>
          <a:bodyPr wrap="square" rtlCol="0">
            <a:spAutoFit/>
          </a:bodyPr>
          <a:lstStyle/>
          <a:p>
            <a:pPr marL="342900" indent="-342900">
              <a:buFont typeface="+mj-lt"/>
              <a:buAutoNum type="arabicPeriod"/>
            </a:pPr>
            <a:endParaRPr lang="en-IN" dirty="0"/>
          </a:p>
          <a:p>
            <a:pPr marL="342900" indent="-342900">
              <a:buFont typeface="+mj-lt"/>
              <a:buAutoNum type="arabicPeriod"/>
            </a:pPr>
            <a:endParaRPr lang="en-IN" dirty="0"/>
          </a:p>
        </p:txBody>
      </p:sp>
    </p:spTree>
    <p:extLst>
      <p:ext uri="{BB962C8B-B14F-4D97-AF65-F5344CB8AC3E}">
        <p14:creationId xmlns:p14="http://schemas.microsoft.com/office/powerpoint/2010/main" val="12249433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6EB096F-8F5A-0EDA-3E9B-A3FA1F95E812}"/>
              </a:ext>
            </a:extLst>
          </p:cNvPr>
          <p:cNvSpPr txBox="1"/>
          <p:nvPr/>
        </p:nvSpPr>
        <p:spPr>
          <a:xfrm>
            <a:off x="972151" y="2556747"/>
            <a:ext cx="8845617" cy="646331"/>
          </a:xfrm>
          <a:prstGeom prst="rect">
            <a:avLst/>
          </a:prstGeom>
          <a:noFill/>
        </p:spPr>
        <p:txBody>
          <a:bodyPr wrap="square" rtlCol="0">
            <a:spAutoFit/>
          </a:bodyPr>
          <a:lstStyle/>
          <a:p>
            <a:pPr marL="342900" indent="-342900">
              <a:buFont typeface="+mj-lt"/>
              <a:buAutoNum type="arabicPeriod"/>
            </a:pPr>
            <a:endParaRPr lang="en-IN" dirty="0"/>
          </a:p>
          <a:p>
            <a:pPr marL="342900" indent="-342900">
              <a:buFont typeface="+mj-lt"/>
              <a:buAutoNum type="arabicPeriod"/>
            </a:pPr>
            <a:endParaRPr lang="en-IN" dirty="0"/>
          </a:p>
        </p:txBody>
      </p:sp>
      <p:pic>
        <p:nvPicPr>
          <p:cNvPr id="6" name="Picture 5">
            <a:extLst>
              <a:ext uri="{FF2B5EF4-FFF2-40B4-BE49-F238E27FC236}">
                <a16:creationId xmlns:a16="http://schemas.microsoft.com/office/drawing/2014/main" id="{4CF97AEB-369D-AB51-D8E1-32D8C666A9D4}"/>
              </a:ext>
            </a:extLst>
          </p:cNvPr>
          <p:cNvPicPr>
            <a:picLocks noChangeAspect="1"/>
          </p:cNvPicPr>
          <p:nvPr/>
        </p:nvPicPr>
        <p:blipFill>
          <a:blip r:embed="rId3"/>
          <a:stretch>
            <a:fillRect/>
          </a:stretch>
        </p:blipFill>
        <p:spPr>
          <a:xfrm>
            <a:off x="1205647" y="97373"/>
            <a:ext cx="9780705" cy="6663254"/>
          </a:xfrm>
          <a:prstGeom prst="rect">
            <a:avLst/>
          </a:prstGeom>
        </p:spPr>
      </p:pic>
    </p:spTree>
    <p:extLst>
      <p:ext uri="{BB962C8B-B14F-4D97-AF65-F5344CB8AC3E}">
        <p14:creationId xmlns:p14="http://schemas.microsoft.com/office/powerpoint/2010/main" val="27629860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6EB096F-8F5A-0EDA-3E9B-A3FA1F95E812}"/>
              </a:ext>
            </a:extLst>
          </p:cNvPr>
          <p:cNvSpPr txBox="1"/>
          <p:nvPr/>
        </p:nvSpPr>
        <p:spPr>
          <a:xfrm>
            <a:off x="972151" y="2556747"/>
            <a:ext cx="8845617" cy="646331"/>
          </a:xfrm>
          <a:prstGeom prst="rect">
            <a:avLst/>
          </a:prstGeom>
          <a:noFill/>
        </p:spPr>
        <p:txBody>
          <a:bodyPr wrap="square" rtlCol="0">
            <a:spAutoFit/>
          </a:bodyPr>
          <a:lstStyle/>
          <a:p>
            <a:pPr marL="342900" indent="-342900">
              <a:buFont typeface="+mj-lt"/>
              <a:buAutoNum type="arabicPeriod"/>
            </a:pPr>
            <a:endParaRPr lang="en-IN" dirty="0"/>
          </a:p>
          <a:p>
            <a:pPr marL="342900" indent="-342900">
              <a:buFont typeface="+mj-lt"/>
              <a:buAutoNum type="arabicPeriod"/>
            </a:pPr>
            <a:endParaRPr lang="en-IN" dirty="0"/>
          </a:p>
        </p:txBody>
      </p:sp>
      <p:pic>
        <p:nvPicPr>
          <p:cNvPr id="3" name="Picture 2">
            <a:extLst>
              <a:ext uri="{FF2B5EF4-FFF2-40B4-BE49-F238E27FC236}">
                <a16:creationId xmlns:a16="http://schemas.microsoft.com/office/drawing/2014/main" id="{8869C7C2-FBDA-D82D-6899-EFC434A7E12D}"/>
              </a:ext>
            </a:extLst>
          </p:cNvPr>
          <p:cNvPicPr>
            <a:picLocks noChangeAspect="1"/>
          </p:cNvPicPr>
          <p:nvPr/>
        </p:nvPicPr>
        <p:blipFill>
          <a:blip r:embed="rId3"/>
          <a:stretch>
            <a:fillRect/>
          </a:stretch>
        </p:blipFill>
        <p:spPr>
          <a:xfrm>
            <a:off x="1115381" y="165496"/>
            <a:ext cx="10104468" cy="6527007"/>
          </a:xfrm>
          <a:prstGeom prst="rect">
            <a:avLst/>
          </a:prstGeom>
        </p:spPr>
      </p:pic>
    </p:spTree>
    <p:extLst>
      <p:ext uri="{BB962C8B-B14F-4D97-AF65-F5344CB8AC3E}">
        <p14:creationId xmlns:p14="http://schemas.microsoft.com/office/powerpoint/2010/main" val="41095855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6EB096F-8F5A-0EDA-3E9B-A3FA1F95E812}"/>
              </a:ext>
            </a:extLst>
          </p:cNvPr>
          <p:cNvSpPr txBox="1"/>
          <p:nvPr/>
        </p:nvSpPr>
        <p:spPr>
          <a:xfrm>
            <a:off x="972151" y="2556747"/>
            <a:ext cx="8845617" cy="646331"/>
          </a:xfrm>
          <a:prstGeom prst="rect">
            <a:avLst/>
          </a:prstGeom>
          <a:noFill/>
        </p:spPr>
        <p:txBody>
          <a:bodyPr wrap="square" rtlCol="0">
            <a:spAutoFit/>
          </a:bodyPr>
          <a:lstStyle/>
          <a:p>
            <a:pPr marL="342900" indent="-342900">
              <a:buFont typeface="+mj-lt"/>
              <a:buAutoNum type="arabicPeriod"/>
            </a:pPr>
            <a:endParaRPr lang="en-IN" dirty="0"/>
          </a:p>
          <a:p>
            <a:pPr marL="342900" indent="-342900">
              <a:buFont typeface="+mj-lt"/>
              <a:buAutoNum type="arabicPeriod"/>
            </a:pPr>
            <a:endParaRPr lang="en-IN" dirty="0"/>
          </a:p>
        </p:txBody>
      </p:sp>
      <p:pic>
        <p:nvPicPr>
          <p:cNvPr id="7" name="Picture 6">
            <a:extLst>
              <a:ext uri="{FF2B5EF4-FFF2-40B4-BE49-F238E27FC236}">
                <a16:creationId xmlns:a16="http://schemas.microsoft.com/office/drawing/2014/main" id="{A71A0FA5-10D0-9947-829B-9A93C3C7F8FF}"/>
              </a:ext>
            </a:extLst>
          </p:cNvPr>
          <p:cNvPicPr>
            <a:picLocks noChangeAspect="1"/>
          </p:cNvPicPr>
          <p:nvPr/>
        </p:nvPicPr>
        <p:blipFill>
          <a:blip r:embed="rId3"/>
          <a:stretch>
            <a:fillRect/>
          </a:stretch>
        </p:blipFill>
        <p:spPr>
          <a:xfrm>
            <a:off x="406061" y="413886"/>
            <a:ext cx="11443451" cy="6063915"/>
          </a:xfrm>
          <a:prstGeom prst="rect">
            <a:avLst/>
          </a:prstGeom>
        </p:spPr>
      </p:pic>
    </p:spTree>
    <p:extLst>
      <p:ext uri="{BB962C8B-B14F-4D97-AF65-F5344CB8AC3E}">
        <p14:creationId xmlns:p14="http://schemas.microsoft.com/office/powerpoint/2010/main" val="31570205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6EB096F-8F5A-0EDA-3E9B-A3FA1F95E812}"/>
              </a:ext>
            </a:extLst>
          </p:cNvPr>
          <p:cNvSpPr txBox="1"/>
          <p:nvPr/>
        </p:nvSpPr>
        <p:spPr>
          <a:xfrm>
            <a:off x="972151" y="2556747"/>
            <a:ext cx="8845617" cy="646331"/>
          </a:xfrm>
          <a:prstGeom prst="rect">
            <a:avLst/>
          </a:prstGeom>
          <a:noFill/>
        </p:spPr>
        <p:txBody>
          <a:bodyPr wrap="square" rtlCol="0">
            <a:spAutoFit/>
          </a:bodyPr>
          <a:lstStyle/>
          <a:p>
            <a:pPr marL="342900" indent="-342900">
              <a:buFont typeface="+mj-lt"/>
              <a:buAutoNum type="arabicPeriod"/>
            </a:pPr>
            <a:endParaRPr lang="en-IN" dirty="0"/>
          </a:p>
          <a:p>
            <a:pPr marL="342900" indent="-342900">
              <a:buFont typeface="+mj-lt"/>
              <a:buAutoNum type="arabicPeriod"/>
            </a:pPr>
            <a:endParaRPr lang="en-IN" dirty="0"/>
          </a:p>
        </p:txBody>
      </p:sp>
      <p:pic>
        <p:nvPicPr>
          <p:cNvPr id="3" name="Picture 2">
            <a:extLst>
              <a:ext uri="{FF2B5EF4-FFF2-40B4-BE49-F238E27FC236}">
                <a16:creationId xmlns:a16="http://schemas.microsoft.com/office/drawing/2014/main" id="{D7803E36-0DF9-6D4F-B6D9-FB4ED8B205F8}"/>
              </a:ext>
            </a:extLst>
          </p:cNvPr>
          <p:cNvPicPr>
            <a:picLocks noChangeAspect="1"/>
          </p:cNvPicPr>
          <p:nvPr/>
        </p:nvPicPr>
        <p:blipFill>
          <a:blip r:embed="rId3"/>
          <a:stretch>
            <a:fillRect/>
          </a:stretch>
        </p:blipFill>
        <p:spPr>
          <a:xfrm>
            <a:off x="487412" y="112833"/>
            <a:ext cx="11366842" cy="6374594"/>
          </a:xfrm>
          <a:prstGeom prst="rect">
            <a:avLst/>
          </a:prstGeom>
        </p:spPr>
      </p:pic>
    </p:spTree>
    <p:extLst>
      <p:ext uri="{BB962C8B-B14F-4D97-AF65-F5344CB8AC3E}">
        <p14:creationId xmlns:p14="http://schemas.microsoft.com/office/powerpoint/2010/main" val="28257607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6EB096F-8F5A-0EDA-3E9B-A3FA1F95E812}"/>
              </a:ext>
            </a:extLst>
          </p:cNvPr>
          <p:cNvSpPr txBox="1"/>
          <p:nvPr/>
        </p:nvSpPr>
        <p:spPr>
          <a:xfrm>
            <a:off x="972151" y="2556747"/>
            <a:ext cx="8845617" cy="646331"/>
          </a:xfrm>
          <a:prstGeom prst="rect">
            <a:avLst/>
          </a:prstGeom>
          <a:noFill/>
        </p:spPr>
        <p:txBody>
          <a:bodyPr wrap="square" rtlCol="0">
            <a:spAutoFit/>
          </a:bodyPr>
          <a:lstStyle/>
          <a:p>
            <a:pPr marL="342900" indent="-342900">
              <a:buFont typeface="+mj-lt"/>
              <a:buAutoNum type="arabicPeriod"/>
            </a:pPr>
            <a:endParaRPr lang="en-IN" dirty="0"/>
          </a:p>
          <a:p>
            <a:pPr marL="342900" indent="-342900">
              <a:buFont typeface="+mj-lt"/>
              <a:buAutoNum type="arabicPeriod"/>
            </a:pPr>
            <a:endParaRPr lang="en-IN" dirty="0"/>
          </a:p>
        </p:txBody>
      </p:sp>
      <p:pic>
        <p:nvPicPr>
          <p:cNvPr id="3" name="Picture 2">
            <a:extLst>
              <a:ext uri="{FF2B5EF4-FFF2-40B4-BE49-F238E27FC236}">
                <a16:creationId xmlns:a16="http://schemas.microsoft.com/office/drawing/2014/main" id="{4574BB7F-C093-EB3B-95F8-B09E74135704}"/>
              </a:ext>
            </a:extLst>
          </p:cNvPr>
          <p:cNvPicPr>
            <a:picLocks noChangeAspect="1"/>
          </p:cNvPicPr>
          <p:nvPr/>
        </p:nvPicPr>
        <p:blipFill>
          <a:blip r:embed="rId3"/>
          <a:stretch>
            <a:fillRect/>
          </a:stretch>
        </p:blipFill>
        <p:spPr>
          <a:xfrm>
            <a:off x="372706" y="356375"/>
            <a:ext cx="11627321" cy="5952743"/>
          </a:xfrm>
          <a:prstGeom prst="rect">
            <a:avLst/>
          </a:prstGeom>
        </p:spPr>
      </p:pic>
    </p:spTree>
    <p:extLst>
      <p:ext uri="{BB962C8B-B14F-4D97-AF65-F5344CB8AC3E}">
        <p14:creationId xmlns:p14="http://schemas.microsoft.com/office/powerpoint/2010/main" val="9737035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6EB096F-8F5A-0EDA-3E9B-A3FA1F95E812}"/>
              </a:ext>
            </a:extLst>
          </p:cNvPr>
          <p:cNvSpPr txBox="1"/>
          <p:nvPr/>
        </p:nvSpPr>
        <p:spPr>
          <a:xfrm>
            <a:off x="972151" y="2556747"/>
            <a:ext cx="8845617" cy="646331"/>
          </a:xfrm>
          <a:prstGeom prst="rect">
            <a:avLst/>
          </a:prstGeom>
          <a:noFill/>
        </p:spPr>
        <p:txBody>
          <a:bodyPr wrap="square" rtlCol="0">
            <a:spAutoFit/>
          </a:bodyPr>
          <a:lstStyle/>
          <a:p>
            <a:pPr marL="342900" indent="-342900">
              <a:buFont typeface="+mj-lt"/>
              <a:buAutoNum type="arabicPeriod"/>
            </a:pPr>
            <a:endParaRPr lang="en-IN" dirty="0"/>
          </a:p>
          <a:p>
            <a:pPr marL="342900" indent="-342900">
              <a:buFont typeface="+mj-lt"/>
              <a:buAutoNum type="arabicPeriod"/>
            </a:pPr>
            <a:endParaRPr lang="en-IN" dirty="0"/>
          </a:p>
        </p:txBody>
      </p:sp>
      <p:pic>
        <p:nvPicPr>
          <p:cNvPr id="7" name="Picture 6">
            <a:extLst>
              <a:ext uri="{FF2B5EF4-FFF2-40B4-BE49-F238E27FC236}">
                <a16:creationId xmlns:a16="http://schemas.microsoft.com/office/drawing/2014/main" id="{87B683EA-1060-C20F-8099-3792A1A1B83D}"/>
              </a:ext>
            </a:extLst>
          </p:cNvPr>
          <p:cNvPicPr>
            <a:picLocks noChangeAspect="1"/>
          </p:cNvPicPr>
          <p:nvPr/>
        </p:nvPicPr>
        <p:blipFill>
          <a:blip r:embed="rId3"/>
          <a:stretch>
            <a:fillRect/>
          </a:stretch>
        </p:blipFill>
        <p:spPr>
          <a:xfrm>
            <a:off x="972151" y="135674"/>
            <a:ext cx="10721559" cy="6419131"/>
          </a:xfrm>
          <a:prstGeom prst="rect">
            <a:avLst/>
          </a:prstGeom>
        </p:spPr>
      </p:pic>
    </p:spTree>
    <p:extLst>
      <p:ext uri="{BB962C8B-B14F-4D97-AF65-F5344CB8AC3E}">
        <p14:creationId xmlns:p14="http://schemas.microsoft.com/office/powerpoint/2010/main" val="1724023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6EB096F-8F5A-0EDA-3E9B-A3FA1F95E812}"/>
              </a:ext>
            </a:extLst>
          </p:cNvPr>
          <p:cNvSpPr txBox="1"/>
          <p:nvPr/>
        </p:nvSpPr>
        <p:spPr>
          <a:xfrm>
            <a:off x="972151" y="2556747"/>
            <a:ext cx="8845617" cy="646331"/>
          </a:xfrm>
          <a:prstGeom prst="rect">
            <a:avLst/>
          </a:prstGeom>
          <a:noFill/>
        </p:spPr>
        <p:txBody>
          <a:bodyPr wrap="square" rtlCol="0">
            <a:spAutoFit/>
          </a:bodyPr>
          <a:lstStyle/>
          <a:p>
            <a:pPr marL="342900" indent="-342900">
              <a:buFont typeface="+mj-lt"/>
              <a:buAutoNum type="arabicPeriod"/>
            </a:pPr>
            <a:endParaRPr lang="en-IN" dirty="0"/>
          </a:p>
          <a:p>
            <a:pPr marL="342900" indent="-342900">
              <a:buFont typeface="+mj-lt"/>
              <a:buAutoNum type="arabicPeriod"/>
            </a:pPr>
            <a:endParaRPr lang="en-IN" dirty="0"/>
          </a:p>
        </p:txBody>
      </p:sp>
      <p:pic>
        <p:nvPicPr>
          <p:cNvPr id="3" name="Picture 2">
            <a:extLst>
              <a:ext uri="{FF2B5EF4-FFF2-40B4-BE49-F238E27FC236}">
                <a16:creationId xmlns:a16="http://schemas.microsoft.com/office/drawing/2014/main" id="{43CBEBF2-084E-628D-17B4-11EF91143826}"/>
              </a:ext>
            </a:extLst>
          </p:cNvPr>
          <p:cNvPicPr>
            <a:picLocks noChangeAspect="1"/>
          </p:cNvPicPr>
          <p:nvPr/>
        </p:nvPicPr>
        <p:blipFill>
          <a:blip r:embed="rId3"/>
          <a:stretch>
            <a:fillRect/>
          </a:stretch>
        </p:blipFill>
        <p:spPr>
          <a:xfrm>
            <a:off x="138299" y="528353"/>
            <a:ext cx="11915401" cy="5801293"/>
          </a:xfrm>
          <a:prstGeom prst="rect">
            <a:avLst/>
          </a:prstGeom>
        </p:spPr>
      </p:pic>
    </p:spTree>
    <p:extLst>
      <p:ext uri="{BB962C8B-B14F-4D97-AF65-F5344CB8AC3E}">
        <p14:creationId xmlns:p14="http://schemas.microsoft.com/office/powerpoint/2010/main" val="2509327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65665-583F-4DD8-814D-FECA92009E9A}"/>
              </a:ext>
            </a:extLst>
          </p:cNvPr>
          <p:cNvSpPr>
            <a:spLocks noGrp="1"/>
          </p:cNvSpPr>
          <p:nvPr>
            <p:ph type="title" idx="4294967295"/>
          </p:nvPr>
        </p:nvSpPr>
        <p:spPr bwMode="white">
          <a:xfrm>
            <a:off x="0" y="450850"/>
            <a:ext cx="11290300" cy="5149850"/>
          </a:xfrm>
        </p:spPr>
        <p:txBody>
          <a:bodyPr/>
          <a:lstStyle/>
          <a:p>
            <a:br>
              <a:rPr lang="en-US" sz="3200" i="1" dirty="0"/>
            </a:br>
            <a:br>
              <a:rPr lang="en-US" sz="3200" i="1" dirty="0"/>
            </a:br>
            <a:br>
              <a:rPr lang="en-US" sz="3200" i="1" dirty="0"/>
            </a:br>
            <a:endParaRPr lang="en-US" sz="3200" i="1" dirty="0"/>
          </a:p>
        </p:txBody>
      </p:sp>
      <p:pic>
        <p:nvPicPr>
          <p:cNvPr id="4" name="Picture 3">
            <a:extLst>
              <a:ext uri="{FF2B5EF4-FFF2-40B4-BE49-F238E27FC236}">
                <a16:creationId xmlns:a16="http://schemas.microsoft.com/office/drawing/2014/main" id="{370BB2BF-C408-3146-7FBB-EB4C1E66B562}"/>
              </a:ext>
            </a:extLst>
          </p:cNvPr>
          <p:cNvPicPr>
            <a:picLocks noChangeAspect="1"/>
          </p:cNvPicPr>
          <p:nvPr/>
        </p:nvPicPr>
        <p:blipFill>
          <a:blip r:embed="rId3"/>
          <a:stretch>
            <a:fillRect/>
          </a:stretch>
        </p:blipFill>
        <p:spPr>
          <a:xfrm>
            <a:off x="2000558" y="170198"/>
            <a:ext cx="8190884" cy="6517603"/>
          </a:xfrm>
          <a:prstGeom prst="rect">
            <a:avLst/>
          </a:prstGeom>
        </p:spPr>
      </p:pic>
    </p:spTree>
    <p:extLst>
      <p:ext uri="{BB962C8B-B14F-4D97-AF65-F5344CB8AC3E}">
        <p14:creationId xmlns:p14="http://schemas.microsoft.com/office/powerpoint/2010/main" val="42680325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6EB096F-8F5A-0EDA-3E9B-A3FA1F95E812}"/>
              </a:ext>
            </a:extLst>
          </p:cNvPr>
          <p:cNvSpPr txBox="1"/>
          <p:nvPr/>
        </p:nvSpPr>
        <p:spPr>
          <a:xfrm>
            <a:off x="972151" y="2556747"/>
            <a:ext cx="8845617" cy="646331"/>
          </a:xfrm>
          <a:prstGeom prst="rect">
            <a:avLst/>
          </a:prstGeom>
          <a:noFill/>
        </p:spPr>
        <p:txBody>
          <a:bodyPr wrap="square" rtlCol="0">
            <a:spAutoFit/>
          </a:bodyPr>
          <a:lstStyle/>
          <a:p>
            <a:pPr marL="342900" indent="-342900">
              <a:buFont typeface="+mj-lt"/>
              <a:buAutoNum type="arabicPeriod"/>
            </a:pPr>
            <a:endParaRPr lang="en-IN" dirty="0"/>
          </a:p>
          <a:p>
            <a:pPr marL="342900" indent="-342900">
              <a:buFont typeface="+mj-lt"/>
              <a:buAutoNum type="arabicPeriod"/>
            </a:pPr>
            <a:endParaRPr lang="en-IN" dirty="0"/>
          </a:p>
        </p:txBody>
      </p:sp>
      <p:pic>
        <p:nvPicPr>
          <p:cNvPr id="4" name="Picture 3">
            <a:extLst>
              <a:ext uri="{FF2B5EF4-FFF2-40B4-BE49-F238E27FC236}">
                <a16:creationId xmlns:a16="http://schemas.microsoft.com/office/drawing/2014/main" id="{BBEEE440-4BF7-75B9-6456-9EE8947FF31C}"/>
              </a:ext>
            </a:extLst>
          </p:cNvPr>
          <p:cNvPicPr>
            <a:picLocks noChangeAspect="1"/>
          </p:cNvPicPr>
          <p:nvPr/>
        </p:nvPicPr>
        <p:blipFill>
          <a:blip r:embed="rId3"/>
          <a:stretch>
            <a:fillRect/>
          </a:stretch>
        </p:blipFill>
        <p:spPr>
          <a:xfrm>
            <a:off x="324155" y="221246"/>
            <a:ext cx="11543690" cy="6242254"/>
          </a:xfrm>
          <a:prstGeom prst="rect">
            <a:avLst/>
          </a:prstGeom>
        </p:spPr>
      </p:pic>
    </p:spTree>
    <p:extLst>
      <p:ext uri="{BB962C8B-B14F-4D97-AF65-F5344CB8AC3E}">
        <p14:creationId xmlns:p14="http://schemas.microsoft.com/office/powerpoint/2010/main" val="24833535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6EB096F-8F5A-0EDA-3E9B-A3FA1F95E812}"/>
              </a:ext>
            </a:extLst>
          </p:cNvPr>
          <p:cNvSpPr txBox="1"/>
          <p:nvPr/>
        </p:nvSpPr>
        <p:spPr>
          <a:xfrm>
            <a:off x="972151" y="2556747"/>
            <a:ext cx="8845617" cy="646331"/>
          </a:xfrm>
          <a:prstGeom prst="rect">
            <a:avLst/>
          </a:prstGeom>
          <a:noFill/>
        </p:spPr>
        <p:txBody>
          <a:bodyPr wrap="square" rtlCol="0">
            <a:spAutoFit/>
          </a:bodyPr>
          <a:lstStyle/>
          <a:p>
            <a:pPr marL="342900" indent="-342900">
              <a:buFont typeface="+mj-lt"/>
              <a:buAutoNum type="arabicPeriod"/>
            </a:pPr>
            <a:endParaRPr lang="en-IN" dirty="0"/>
          </a:p>
          <a:p>
            <a:pPr marL="342900" indent="-342900">
              <a:buFont typeface="+mj-lt"/>
              <a:buAutoNum type="arabicPeriod"/>
            </a:pPr>
            <a:endParaRPr lang="en-IN" dirty="0"/>
          </a:p>
        </p:txBody>
      </p:sp>
      <p:pic>
        <p:nvPicPr>
          <p:cNvPr id="3" name="Picture 2">
            <a:extLst>
              <a:ext uri="{FF2B5EF4-FFF2-40B4-BE49-F238E27FC236}">
                <a16:creationId xmlns:a16="http://schemas.microsoft.com/office/drawing/2014/main" id="{99A43AB1-85A7-B5E3-A97D-2BFA88F91943}"/>
              </a:ext>
            </a:extLst>
          </p:cNvPr>
          <p:cNvPicPr>
            <a:picLocks noChangeAspect="1"/>
          </p:cNvPicPr>
          <p:nvPr/>
        </p:nvPicPr>
        <p:blipFill>
          <a:blip r:embed="rId3"/>
          <a:stretch>
            <a:fillRect/>
          </a:stretch>
        </p:blipFill>
        <p:spPr>
          <a:xfrm>
            <a:off x="118630" y="502256"/>
            <a:ext cx="11954740" cy="5853487"/>
          </a:xfrm>
          <a:prstGeom prst="rect">
            <a:avLst/>
          </a:prstGeom>
        </p:spPr>
      </p:pic>
    </p:spTree>
    <p:extLst>
      <p:ext uri="{BB962C8B-B14F-4D97-AF65-F5344CB8AC3E}">
        <p14:creationId xmlns:p14="http://schemas.microsoft.com/office/powerpoint/2010/main" val="5600752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ow To Write An Article In English For Class 9 – Anbrinlai60">
            <a:extLst>
              <a:ext uri="{FF2B5EF4-FFF2-40B4-BE49-F238E27FC236}">
                <a16:creationId xmlns:a16="http://schemas.microsoft.com/office/drawing/2014/main" id="{DBAF6868-255A-D9F4-53A9-F7F1935E9E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509" y="166255"/>
            <a:ext cx="11859491" cy="6691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58366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rticle Writing Topics for Class 9 CBSE Format, Examples ...">
            <a:extLst>
              <a:ext uri="{FF2B5EF4-FFF2-40B4-BE49-F238E27FC236}">
                <a16:creationId xmlns:a16="http://schemas.microsoft.com/office/drawing/2014/main" id="{AE9FC7D0-6553-1D8A-5021-F63B217249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0830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326DD-50BF-6B2C-119E-5A830B794500}"/>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1155202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65665-583F-4DD8-814D-FECA92009E9A}"/>
              </a:ext>
            </a:extLst>
          </p:cNvPr>
          <p:cNvSpPr>
            <a:spLocks noGrp="1"/>
          </p:cNvSpPr>
          <p:nvPr>
            <p:ph type="title" idx="4294967295"/>
          </p:nvPr>
        </p:nvSpPr>
        <p:spPr bwMode="white">
          <a:xfrm>
            <a:off x="0" y="450850"/>
            <a:ext cx="11290300" cy="5149850"/>
          </a:xfrm>
        </p:spPr>
        <p:txBody>
          <a:bodyPr/>
          <a:lstStyle/>
          <a:p>
            <a:br>
              <a:rPr lang="en-US" sz="3200" i="1" dirty="0"/>
            </a:br>
            <a:br>
              <a:rPr lang="en-US" sz="3200" i="1" dirty="0"/>
            </a:br>
            <a:br>
              <a:rPr lang="en-US" sz="3200" i="1" dirty="0"/>
            </a:br>
            <a:endParaRPr lang="en-US" sz="3200" i="1" dirty="0"/>
          </a:p>
        </p:txBody>
      </p:sp>
      <p:pic>
        <p:nvPicPr>
          <p:cNvPr id="4" name="Picture 3">
            <a:extLst>
              <a:ext uri="{FF2B5EF4-FFF2-40B4-BE49-F238E27FC236}">
                <a16:creationId xmlns:a16="http://schemas.microsoft.com/office/drawing/2014/main" id="{DAFFC5B0-9CF3-8E8B-5810-8465045A61C7}"/>
              </a:ext>
            </a:extLst>
          </p:cNvPr>
          <p:cNvPicPr>
            <a:picLocks noChangeAspect="1"/>
          </p:cNvPicPr>
          <p:nvPr/>
        </p:nvPicPr>
        <p:blipFill>
          <a:blip r:embed="rId3"/>
          <a:stretch>
            <a:fillRect/>
          </a:stretch>
        </p:blipFill>
        <p:spPr>
          <a:xfrm>
            <a:off x="1086602" y="566487"/>
            <a:ext cx="10018795" cy="5725026"/>
          </a:xfrm>
          <a:prstGeom prst="rect">
            <a:avLst/>
          </a:prstGeom>
        </p:spPr>
      </p:pic>
    </p:spTree>
    <p:extLst>
      <p:ext uri="{BB962C8B-B14F-4D97-AF65-F5344CB8AC3E}">
        <p14:creationId xmlns:p14="http://schemas.microsoft.com/office/powerpoint/2010/main" val="2359402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65665-583F-4DD8-814D-FECA92009E9A}"/>
              </a:ext>
            </a:extLst>
          </p:cNvPr>
          <p:cNvSpPr>
            <a:spLocks noGrp="1"/>
          </p:cNvSpPr>
          <p:nvPr>
            <p:ph type="title" idx="4294967295"/>
          </p:nvPr>
        </p:nvSpPr>
        <p:spPr bwMode="white">
          <a:xfrm>
            <a:off x="0" y="450850"/>
            <a:ext cx="11290300" cy="5149850"/>
          </a:xfrm>
        </p:spPr>
        <p:txBody>
          <a:bodyPr/>
          <a:lstStyle/>
          <a:p>
            <a:br>
              <a:rPr lang="en-US" sz="3200" i="1" dirty="0"/>
            </a:br>
            <a:br>
              <a:rPr lang="en-US" sz="3200" i="1" dirty="0"/>
            </a:br>
            <a:br>
              <a:rPr lang="en-US" sz="3200" i="1" dirty="0"/>
            </a:br>
            <a:endParaRPr lang="en-US" sz="3200" i="1" dirty="0"/>
          </a:p>
        </p:txBody>
      </p:sp>
      <p:pic>
        <p:nvPicPr>
          <p:cNvPr id="5" name="Picture 4">
            <a:extLst>
              <a:ext uri="{FF2B5EF4-FFF2-40B4-BE49-F238E27FC236}">
                <a16:creationId xmlns:a16="http://schemas.microsoft.com/office/drawing/2014/main" id="{2B5CC340-30E8-DD17-C5FF-4E1A81B88637}"/>
              </a:ext>
            </a:extLst>
          </p:cNvPr>
          <p:cNvPicPr>
            <a:picLocks noChangeAspect="1"/>
          </p:cNvPicPr>
          <p:nvPr/>
        </p:nvPicPr>
        <p:blipFill>
          <a:blip r:embed="rId3"/>
          <a:stretch>
            <a:fillRect/>
          </a:stretch>
        </p:blipFill>
        <p:spPr>
          <a:xfrm>
            <a:off x="754681" y="616718"/>
            <a:ext cx="10682638" cy="5341319"/>
          </a:xfrm>
          <a:prstGeom prst="rect">
            <a:avLst/>
          </a:prstGeom>
        </p:spPr>
      </p:pic>
    </p:spTree>
    <p:extLst>
      <p:ext uri="{BB962C8B-B14F-4D97-AF65-F5344CB8AC3E}">
        <p14:creationId xmlns:p14="http://schemas.microsoft.com/office/powerpoint/2010/main" val="3678581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65665-583F-4DD8-814D-FECA92009E9A}"/>
              </a:ext>
            </a:extLst>
          </p:cNvPr>
          <p:cNvSpPr>
            <a:spLocks noGrp="1"/>
          </p:cNvSpPr>
          <p:nvPr>
            <p:ph type="title" idx="4294967295"/>
          </p:nvPr>
        </p:nvSpPr>
        <p:spPr bwMode="white">
          <a:xfrm>
            <a:off x="0" y="450850"/>
            <a:ext cx="11290300" cy="5149850"/>
          </a:xfrm>
        </p:spPr>
        <p:txBody>
          <a:bodyPr/>
          <a:lstStyle/>
          <a:p>
            <a:br>
              <a:rPr lang="en-US" sz="3200" i="1" dirty="0"/>
            </a:br>
            <a:br>
              <a:rPr lang="en-US" sz="3200" i="1" dirty="0"/>
            </a:br>
            <a:br>
              <a:rPr lang="en-US" sz="3200" i="1" dirty="0"/>
            </a:br>
            <a:endParaRPr lang="en-US" sz="3200" i="1" dirty="0"/>
          </a:p>
        </p:txBody>
      </p:sp>
      <p:pic>
        <p:nvPicPr>
          <p:cNvPr id="4" name="Picture 3">
            <a:extLst>
              <a:ext uri="{FF2B5EF4-FFF2-40B4-BE49-F238E27FC236}">
                <a16:creationId xmlns:a16="http://schemas.microsoft.com/office/drawing/2014/main" id="{D6B67418-3F56-9BF3-8987-B616F0CB44A0}"/>
              </a:ext>
            </a:extLst>
          </p:cNvPr>
          <p:cNvPicPr>
            <a:picLocks noChangeAspect="1"/>
          </p:cNvPicPr>
          <p:nvPr/>
        </p:nvPicPr>
        <p:blipFill>
          <a:blip r:embed="rId3"/>
          <a:stretch>
            <a:fillRect/>
          </a:stretch>
        </p:blipFill>
        <p:spPr>
          <a:xfrm>
            <a:off x="3243714" y="172565"/>
            <a:ext cx="5998644" cy="3520060"/>
          </a:xfrm>
          <a:prstGeom prst="rect">
            <a:avLst/>
          </a:prstGeom>
        </p:spPr>
      </p:pic>
      <p:pic>
        <p:nvPicPr>
          <p:cNvPr id="7" name="Picture 6">
            <a:extLst>
              <a:ext uri="{FF2B5EF4-FFF2-40B4-BE49-F238E27FC236}">
                <a16:creationId xmlns:a16="http://schemas.microsoft.com/office/drawing/2014/main" id="{ACE2467B-38DF-A395-3A05-DE699BC88418}"/>
              </a:ext>
            </a:extLst>
          </p:cNvPr>
          <p:cNvPicPr>
            <a:picLocks noChangeAspect="1"/>
          </p:cNvPicPr>
          <p:nvPr/>
        </p:nvPicPr>
        <p:blipFill>
          <a:blip r:embed="rId4"/>
          <a:stretch>
            <a:fillRect/>
          </a:stretch>
        </p:blipFill>
        <p:spPr>
          <a:xfrm>
            <a:off x="527142" y="3633867"/>
            <a:ext cx="6839301" cy="1581231"/>
          </a:xfrm>
          <a:prstGeom prst="rect">
            <a:avLst/>
          </a:prstGeom>
        </p:spPr>
      </p:pic>
      <p:pic>
        <p:nvPicPr>
          <p:cNvPr id="9" name="Picture 8">
            <a:extLst>
              <a:ext uri="{FF2B5EF4-FFF2-40B4-BE49-F238E27FC236}">
                <a16:creationId xmlns:a16="http://schemas.microsoft.com/office/drawing/2014/main" id="{05588568-E838-EBAE-965D-D46CBF8F3E65}"/>
              </a:ext>
            </a:extLst>
          </p:cNvPr>
          <p:cNvPicPr>
            <a:picLocks noChangeAspect="1"/>
          </p:cNvPicPr>
          <p:nvPr/>
        </p:nvPicPr>
        <p:blipFill>
          <a:blip r:embed="rId5"/>
          <a:stretch>
            <a:fillRect/>
          </a:stretch>
        </p:blipFill>
        <p:spPr>
          <a:xfrm>
            <a:off x="4647859" y="5156340"/>
            <a:ext cx="6642441" cy="1612983"/>
          </a:xfrm>
          <a:prstGeom prst="rect">
            <a:avLst/>
          </a:prstGeom>
        </p:spPr>
      </p:pic>
    </p:spTree>
    <p:extLst>
      <p:ext uri="{BB962C8B-B14F-4D97-AF65-F5344CB8AC3E}">
        <p14:creationId xmlns:p14="http://schemas.microsoft.com/office/powerpoint/2010/main" val="3221770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65665-583F-4DD8-814D-FECA92009E9A}"/>
              </a:ext>
            </a:extLst>
          </p:cNvPr>
          <p:cNvSpPr>
            <a:spLocks noGrp="1"/>
          </p:cNvSpPr>
          <p:nvPr>
            <p:ph type="title"/>
          </p:nvPr>
        </p:nvSpPr>
        <p:spPr bwMode="white"/>
        <p:txBody>
          <a:bodyPr/>
          <a:lstStyle/>
          <a:p>
            <a:pPr algn="l"/>
            <a:br>
              <a:rPr lang="en-US" sz="2400" b="1" i="1" dirty="0"/>
            </a:br>
            <a:endParaRPr lang="en-US" sz="2400" i="1" dirty="0"/>
          </a:p>
        </p:txBody>
      </p:sp>
      <p:graphicFrame>
        <p:nvGraphicFramePr>
          <p:cNvPr id="3" name="Diagram 2">
            <a:extLst>
              <a:ext uri="{FF2B5EF4-FFF2-40B4-BE49-F238E27FC236}">
                <a16:creationId xmlns:a16="http://schemas.microsoft.com/office/drawing/2014/main" id="{425008DB-DCB4-14E8-4C64-F9D32CE28DD0}"/>
              </a:ext>
            </a:extLst>
          </p:cNvPr>
          <p:cNvGraphicFramePr/>
          <p:nvPr>
            <p:extLst>
              <p:ext uri="{D42A27DB-BD31-4B8C-83A1-F6EECF244321}">
                <p14:modId xmlns:p14="http://schemas.microsoft.com/office/powerpoint/2010/main" val="3578042338"/>
              </p:ext>
            </p:extLst>
          </p:nvPr>
        </p:nvGraphicFramePr>
        <p:xfrm>
          <a:off x="1954998" y="316772"/>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1395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65665-583F-4DD8-814D-FECA92009E9A}"/>
              </a:ext>
            </a:extLst>
          </p:cNvPr>
          <p:cNvSpPr>
            <a:spLocks noGrp="1"/>
          </p:cNvSpPr>
          <p:nvPr>
            <p:ph type="title" idx="4294967295"/>
          </p:nvPr>
        </p:nvSpPr>
        <p:spPr bwMode="white">
          <a:xfrm>
            <a:off x="450850" y="719666"/>
            <a:ext cx="11290300" cy="5149850"/>
          </a:xfrm>
        </p:spPr>
        <p:txBody>
          <a:bodyPr/>
          <a:lstStyle/>
          <a:p>
            <a:br>
              <a:rPr lang="en-US" sz="3200" i="1" dirty="0"/>
            </a:br>
            <a:br>
              <a:rPr lang="en-US" sz="3200" i="1" dirty="0"/>
            </a:br>
            <a:br>
              <a:rPr lang="en-US" sz="3200" i="1" dirty="0"/>
            </a:br>
            <a:endParaRPr lang="en-US" sz="3200" i="1" dirty="0"/>
          </a:p>
        </p:txBody>
      </p:sp>
      <p:graphicFrame>
        <p:nvGraphicFramePr>
          <p:cNvPr id="5" name="Diagram 4">
            <a:extLst>
              <a:ext uri="{FF2B5EF4-FFF2-40B4-BE49-F238E27FC236}">
                <a16:creationId xmlns:a16="http://schemas.microsoft.com/office/drawing/2014/main" id="{1F089D27-42FB-B325-7DF7-987932F44131}"/>
              </a:ext>
            </a:extLst>
          </p:cNvPr>
          <p:cNvGraphicFramePr/>
          <p:nvPr>
            <p:extLst>
              <p:ext uri="{D42A27DB-BD31-4B8C-83A1-F6EECF244321}">
                <p14:modId xmlns:p14="http://schemas.microsoft.com/office/powerpoint/2010/main" val="871369486"/>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25290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Default">
      <a:dk1>
        <a:srgbClr val="000000"/>
      </a:dk1>
      <a:lt1>
        <a:sysClr val="window" lastClr="FFFFFF"/>
      </a:lt1>
      <a:dk2>
        <a:srgbClr val="3F3F3F"/>
      </a:dk2>
      <a:lt2>
        <a:srgbClr val="E7E6E6"/>
      </a:lt2>
      <a:accent1>
        <a:srgbClr val="700000"/>
      </a:accent1>
      <a:accent2>
        <a:srgbClr val="ED7D31"/>
      </a:accent2>
      <a:accent3>
        <a:srgbClr val="A5A5A5"/>
      </a:accent3>
      <a:accent4>
        <a:srgbClr val="FFC000"/>
      </a:accent4>
      <a:accent5>
        <a:srgbClr val="700000"/>
      </a:accent5>
      <a:accent6>
        <a:srgbClr val="978869"/>
      </a:accent6>
      <a:hlink>
        <a:srgbClr val="FFC000"/>
      </a:hlink>
      <a:folHlink>
        <a:srgbClr val="7F7F7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tf45182065_win32_fixed" id="{54D1AA8E-AE41-4F75-AFF4-1E55BF728136}" vid="{9097BC2D-75F4-410C-8544-556C30F4EC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C8413E5-0484-489B-B293-D8720B6027F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019B3EA6-E2E1-4B68-B700-9432F9FC79DA}">
  <ds:schemaRefs>
    <ds:schemaRef ds:uri="http://schemas.microsoft.com/sharepoint/v3/contenttype/forms"/>
  </ds:schemaRefs>
</ds:datastoreItem>
</file>

<file path=customXml/itemProps3.xml><?xml version="1.0" encoding="utf-8"?>
<ds:datastoreItem xmlns:ds="http://schemas.openxmlformats.org/officeDocument/2006/customXml" ds:itemID="{7BEDC914-E79E-4731-88EB-C290A6D4D68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127</TotalTime>
  <Words>3937</Words>
  <Application>Microsoft Office PowerPoint</Application>
  <PresentationFormat>Widescreen</PresentationFormat>
  <Paragraphs>282</Paragraphs>
  <Slides>44</Slides>
  <Notes>39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Calibri</vt:lpstr>
      <vt:lpstr>Century Gothic</vt:lpstr>
      <vt:lpstr>inter-regular</vt:lpstr>
      <vt:lpstr>Tahoma</vt:lpstr>
      <vt:lpstr>Wingdings 2</vt:lpstr>
      <vt:lpstr>Quotable</vt:lpstr>
      <vt:lpstr>[Relative Clauses]</vt:lpstr>
      <vt:lpstr>   </vt:lpstr>
      <vt:lpstr>Clause refers to a group of words having its own subject and predicate but forming only part of a compound or complex sentence (as "when it rained" or "they went inside" in the sentence "when it rained, they went inside"   </vt:lpstr>
      <vt:lpstr>   </vt:lpstr>
      <vt:lpstr>   </vt:lpstr>
      <vt:lpstr>   </vt:lpstr>
      <vt:lpstr>   </vt:lpstr>
      <vt:lpstr> </vt:lpstr>
      <vt:lpstr>   </vt:lpstr>
      <vt:lpstr>  </vt:lpstr>
      <vt:lpstr>  </vt:lpstr>
      <vt:lpstr>  </vt:lpstr>
      <vt:lpstr>A relative clause(adjective clause) is dependent clause that identifies a noun or pronoun and functions as an adjective. It starts with the following relative pronouns: Who, Whom, which, that and whose.</vt:lpstr>
      <vt:lpstr>When we think of an adjective, we usually think about a single word used before a noun to modify its meanings (e.g., tall building, smelly cat, argumentative assistant). However, an adjective can also come in the form of an adjective clause. An adjective clause usually comes after the noun it modifies and is made up of several words, which, like all clauses, include a subject and a verb.</vt:lpstr>
      <vt:lpstr>Here are some examples of adjective clauses:  The carpets that you bought last year have rotted.  The follies which a man regrets most in his life are those which he didn't commit when he had the opportunity. (US journalist Helen Rowland, 1876-1950) (Even though this is a quotation by an American journalist, nowadays, most writers in the US would use ‘that’ instead of ‘which’.)  Bore: a person who talks when you wish him to listen.</vt:lpstr>
      <vt:lpstr>The Components of an Adjective Clause</vt:lpstr>
      <vt:lpstr>  </vt:lpstr>
      <vt:lpstr>The Components of an Adjective Clause</vt:lpstr>
      <vt:lpstr>Omitting Relative Pronoun isn’t always possible: See following example</vt:lpstr>
      <vt:lpstr>Use of commas in Relative Clauses</vt:lpstr>
      <vt:lpstr>PowerPoint Presentation</vt:lpstr>
      <vt:lpstr>Use of commas in Relative Clauses</vt:lpstr>
      <vt:lpstr>PowerPoint Presentation</vt:lpstr>
      <vt:lpstr>Use of commas in Relative Clauses</vt:lpstr>
      <vt:lpstr>Quiz-1</vt:lpstr>
      <vt:lpstr>Quiz-2</vt:lpstr>
      <vt:lpstr>Quiz-3</vt:lpstr>
      <vt:lpstr>Quiz-4</vt:lpstr>
      <vt:lpstr>Quiz-5</vt:lpstr>
      <vt:lpstr>Quiz-6</vt:lpstr>
      <vt:lpstr>Answers</vt:lpstr>
      <vt:lpstr>EXERCISES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[Relative Clauses]</dc:title>
  <dc:creator>Jasmeen Parmar</dc:creator>
  <cp:lastModifiedBy>hp</cp:lastModifiedBy>
  <cp:revision>3</cp:revision>
  <dcterms:created xsi:type="dcterms:W3CDTF">2023-03-31T15:57:26Z</dcterms:created>
  <dcterms:modified xsi:type="dcterms:W3CDTF">2023-04-05T08:11:25Z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